
<file path=[Content_Types].xml><?xml version="1.0" encoding="utf-8"?>
<Types xmlns="http://schemas.openxmlformats.org/package/2006/content-types">
  <Default Extension="xml" ContentType="application/xml"/>
  <Default Extension="png" ContentType="image/png"/>
  <Default Extension="jpeg" ContentType="image/jpeg"/>
  <Default Extension="JPG" ContentType="image/.jpg"/>
  <Default Extension="mp4" ContentType="video/mp4"/>
  <Default Extension="rels" ContentType="application/vnd.openxmlformats-package.relationships+xml"/>
  <Override PartName="/customXml/itemProps326.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13.svg" ContentType="image/svg+xml"/>
  <Override PartName="/ppt/media/image15.svg" ContentType="image/svg+xml"/>
  <Override PartName="/ppt/media/image17.svg" ContentType="image/svg+xml"/>
  <Override PartName="/ppt/media/image19.svg" ContentType="image/svg+xml"/>
  <Override PartName="/ppt/media/image33.svg" ContentType="image/svg+xml"/>
  <Override PartName="/ppt/media/image35.svg" ContentType="image/svg+xml"/>
  <Override PartName="/ppt/media/image37.svg" ContentType="image/svg+xml"/>
  <Override PartName="/ppt/media/image39.svg" ContentType="image/svg+xml"/>
  <Override PartName="/ppt/media/image41.svg" ContentType="image/svg+xml"/>
  <Override PartName="/ppt/media/image43.svg" ContentType="image/svg+xml"/>
  <Override PartName="/ppt/media/image61.svg" ContentType="image/svg+xml"/>
  <Override PartName="/ppt/media/image63.svg" ContentType="image/svg+xml"/>
  <Override PartName="/ppt/media/image65.svg" ContentType="image/svg+xml"/>
  <Override PartName="/ppt/media/image67.svg" ContentType="image/svg+xml"/>
  <Override PartName="/ppt/media/image69.svg" ContentType="image/svg+xml"/>
  <Override PartName="/ppt/media/image72.svg" ContentType="image/svg+xml"/>
  <Override PartName="/ppt/media/image74.svg" ContentType="image/svg+xml"/>
  <Override PartName="/ppt/media/image76.svg" ContentType="image/svg+xml"/>
  <Override PartName="/ppt/media/image78.svg" ContentType="image/svg+xml"/>
  <Override PartName="/ppt/media/image80.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sldIdLst>
    <p:sldId id="256" r:id="rId3"/>
    <p:sldId id="257" r:id="rId5"/>
    <p:sldId id="272" r:id="rId6"/>
    <p:sldId id="273" r:id="rId7"/>
    <p:sldId id="274" r:id="rId8"/>
    <p:sldId id="275" r:id="rId9"/>
    <p:sldId id="276" r:id="rId10"/>
    <p:sldId id="277" r:id="rId11"/>
    <p:sldId id="278" r:id="rId12"/>
    <p:sldId id="279" r:id="rId13"/>
    <p:sldId id="280" r:id="rId14"/>
    <p:sldId id="281" r:id="rId15"/>
    <p:sldId id="282" r:id="rId16"/>
    <p:sldId id="283" r:id="rId17"/>
    <p:sldId id="284" r:id="rId18"/>
    <p:sldId id="285" r:id="rId19"/>
    <p:sldId id="286" r:id="rId20"/>
    <p:sldId id="287" r:id="rId21"/>
    <p:sldId id="288" r:id="rId22"/>
    <p:sldId id="289" r:id="rId23"/>
    <p:sldId id="290" r:id="rId24"/>
    <p:sldId id="291" r:id="rId25"/>
    <p:sldId id="292" r:id="rId26"/>
    <p:sldId id="293" r:id="rId27"/>
    <p:sldId id="294" r:id="rId28"/>
    <p:sldId id="295" r:id="rId29"/>
    <p:sldId id="296" r:id="rId30"/>
    <p:sldId id="297" r:id="rId31"/>
    <p:sldId id="298" r:id="rId32"/>
    <p:sldId id="299" r:id="rId33"/>
    <p:sldId id="300" r:id="rId34"/>
    <p:sldId id="301" r:id="rId35"/>
    <p:sldId id="302" r:id="rId36"/>
    <p:sldId id="303" r:id="rId37"/>
    <p:sldId id="304" r:id="rId38"/>
    <p:sldId id="305" r:id="rId39"/>
    <p:sldId id="306" r:id="rId40"/>
    <p:sldId id="307" r:id="rId41"/>
    <p:sldId id="308" r:id="rId42"/>
    <p:sldId id="309" r:id="rId4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幸全" initials="幸全" lastIdx="0" clrIdx="0"/>
  <p:cmAuthor id="2" name="作者" initials="A" lastIdx="0" clrIdx="1"/>
  <p:cmAuthor id="3" name="李理_NzQnvMN7" initials="authorId_179991848" lastIdx="0" clrIdx="2"/>
  <p:cmAuthor id="4" name="Jim Edson" initials="" lastIdx="0" clrIdx="3"/>
  <p:cmAuthor id="5" name="WPS_1679281038" initials="W" lastIdx="0" clrIdx="4"/>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9" Type="http://schemas.openxmlformats.org/officeDocument/2006/relationships/customXml" Target="../customXml/item1.xml"/><Relationship Id="rId48" Type="http://schemas.openxmlformats.org/officeDocument/2006/relationships/customXmlProps" Target="../customXml/itemProps326.xml"/><Relationship Id="rId47" Type="http://schemas.openxmlformats.org/officeDocument/2006/relationships/commentAuthors" Target="commentAuthors.xml"/><Relationship Id="rId46" Type="http://schemas.openxmlformats.org/officeDocument/2006/relationships/tableStyles" Target="tableStyles.xml"/><Relationship Id="rId45" Type="http://schemas.openxmlformats.org/officeDocument/2006/relationships/viewProps" Target="viewProps.xml"/><Relationship Id="rId44" Type="http://schemas.openxmlformats.org/officeDocument/2006/relationships/presProps" Target="presProps.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第六种是绒布。它的特点是表面有密集的绒毛，非常柔软保暖，光泽也很柔和。吸湿性好，立体感强。种类也很多，比如天鹅绒、不倒绒等。</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现在，我们进入第一个部分：品牌内核对比。品牌内核是一个企业的灵魂，它决定了品牌的发展方向和市场策略。我们将分析顾家、全友和好风景这三个品牌，看看它们各自的品牌定位和战略有何不同，以及这些差异如何影响它们在皮沙发这一品类上的表现。</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首先看品牌内核。顾家家居定位是“都市大众软体专家”，强于沙发单品的专业化和大众化营销，但在整家配套上有所欠缺。全友家居则主打“高性价比大众成品家具”，依靠规模化走量，皮沙发更多是配套角色，而非战略核心。而好风景家居的定位是“年轻人的全屋方案交付专家”，核心是“空间优先，软硬一体”。这意味着好风景卖的不仅仅是一张沙发，而是一整套客厅的美学解决方案，这恰好顺应了当前LDK一体化的装修趋势，是顾家的单品思维和全友的走量思维所不具备的天然优势。</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好风景的核心优势在于其从“卖单品”到“卖空间”的逻辑转变。我们不仅仅是在销售一张皮沙发，而是在提供一个完整的、风格统一的客厅解决方案。</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当消费者面对一个LDK大通厅时，他们最头疼的就是如何让沙发、餐桌、茶几等家具和谐共处。好风景凭借其大家居的研发和生产能力，能够提供一站式的软装落地服务，确保所有家具在风格、色彩和材质上都完美匹配。</a:t>
            </a:r>
            <a:endParaRPr lang="en-US" sz="1400" b="0" i="0" u="none" strike="noStrike">
              <a:solidFill>
                <a:srgbClr val="000000"/>
              </a:solidFill>
            </a:endParaRPr>
          </a:p>
          <a:p>
            <a:pPr marL="0" indent="0" algn="l">
              <a:lnSpc>
                <a:spcPct val="100000"/>
              </a:lnSpc>
            </a:pPr>
            <a:r>
              <a:rPr lang="en-US" sz="1400" b="0" i="0" u="none" strike="noStrike">
                <a:solidFill>
                  <a:srgbClr val="000000"/>
                </a:solidFill>
              </a:rPr>
              <a:t>这种能力，是专注于单品的顾家和尚且在成本控制上做文章的全友所难以企及的。</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品牌溢价的构成，决定了消费者每一分钱的去向。顾家家居的高溢价，很大程度上源于其巨大的广告投放和庞大渠道网络的运营成本，消费者在购买时，相当一部分预算其实是在为品牌知名度和渠道运营买单。全友家居则主打“去溢价”，依靠海量规模实现低价，但这也决定了它难以支撑更高品质的产品研发。而好风景家居，选择的是一条“反套路”的价值路径：我们严格剔除无效营销和渠道浪费，把资源集中到产品本身。这就意味着，同样预算，在好风景可以买到材质和工艺对标一线的产品，同时还能享受更完善的整家配套方案，实现“少花钱，办大事”。</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好风景的核心竞争优势在于极致的性价比与不可替代的长期价值。我们不做大规模的流量广告投放，而是将这部分预算直接让利给消费者，确保大家能以更实惠的价格买到高品质产品。在对比中我们可以看到，相比顾家我们更亲民，相比全友我们品质感和设计感更强。更重要的是，我们依托整家交付模式构建了价值壁垒。我们卖的不仅是单一的家具，更是一套完整的空间解决方案，这不仅为消费者提供了更好的体验，也为经销商伙伴预留了更健康的利润空间，最终实现三方共赢。</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沙发基础知识</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最后一种是3D中空螺旋棉，这是一种新型的化学纤维填充材料。它的结构非常特殊，既有中空结构的保暖性，又有螺旋结构的回弹性。所以它非常保暖，而且蓬松度高，不容易板结，还很透气耐用。</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第五种是雪尼尔面料。它的特点是表面有浓密的绒毛，非常柔软厚实，光泽柔和。悬垂性好，保暖性也强，装饰效果非常棒，能营造出温馨奢华的感觉。</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HFJ_CONTENT">
    <p:bg>
      <p:bgPr>
        <a:solidFill>
          <a:srgbClr val="F6F1E8"/>
        </a:solidFill>
        <a:effectLst/>
      </p:bgPr>
    </p:bg>
    <p:spTree>
      <p:nvGrpSpPr>
        <p:cNvPr id="1" name=""/>
        <p:cNvGrpSpPr/>
        <p:nvPr/>
      </p:nvGrpSpPr>
      <p:grpSpPr>
        <a:xfrm>
          <a:off x="0" y="0"/>
          <a:ext cx="0" cy="0"/>
          <a:chOff x="0" y="0"/>
          <a:chExt cx="0" cy="0"/>
        </a:xfrm>
      </p:grpSpPr>
      <p:sp>
        <p:nvSpPr>
          <p:cNvPr id="2" name="Shape 0"/>
          <p:cNvSpPr/>
          <p:nvPr/>
        </p:nvSpPr>
        <p:spPr>
          <a:xfrm>
            <a:off x="502920" y="457200"/>
            <a:ext cx="658368" cy="0"/>
          </a:xfrm>
          <a:prstGeom prst="line">
            <a:avLst/>
          </a:prstGeom>
          <a:noFill/>
          <a:ln w="25400">
            <a:solidFill>
              <a:srgbClr val="B89045"/>
            </a:solidFill>
            <a:prstDash val="solid"/>
          </a:ln>
        </p:spPr>
      </p:sp>
      <p:sp>
        <p:nvSpPr>
          <p:cNvPr id="3" name="Text 1"/>
          <p:cNvSpPr/>
          <p:nvPr/>
        </p:nvSpPr>
        <p:spPr>
          <a:xfrm>
            <a:off x="502920" y="201168"/>
            <a:ext cx="4206240" cy="182880"/>
          </a:xfrm>
          <a:prstGeom prst="rect">
            <a:avLst/>
          </a:prstGeom>
          <a:noFill/>
        </p:spPr>
        <p:txBody>
          <a:bodyPr wrap="square" lIns="0" tIns="0" rIns="0" bIns="0" rtlCol="0" anchor="ctr"/>
          <a:lstStyle/>
          <a:p>
            <a:pPr marL="0" indent="0">
              <a:buNone/>
            </a:pPr>
            <a:r>
              <a:rPr lang="en-US" sz="900" kern="0" spc="140" dirty="0">
                <a:solidFill>
                  <a:srgbClr val="B89045"/>
                </a:solidFill>
                <a:latin typeface="微软雅黑" panose="020B0503020204020204" charset="-122"/>
                <a:ea typeface="微软雅黑" panose="020B0503020204020204" charset="-122"/>
                <a:cs typeface="微软雅黑" panose="020B0503020204020204" pitchFamily="34" charset="-120"/>
              </a:rPr>
              <a:t>HFJ · 7S PRODUCT KNOWLEDGE</a:t>
            </a:r>
            <a:endParaRPr lang="en-US" sz="900" dirty="0"/>
          </a:p>
        </p:txBody>
      </p:sp>
      <p:sp>
        <p:nvSpPr>
          <p:cNvPr id="4" name="Shape 2"/>
          <p:cNvSpPr/>
          <p:nvPr/>
        </p:nvSpPr>
        <p:spPr>
          <a:xfrm>
            <a:off x="9555480" y="6382512"/>
            <a:ext cx="1810512" cy="0"/>
          </a:xfrm>
          <a:prstGeom prst="line">
            <a:avLst/>
          </a:prstGeom>
          <a:noFill/>
          <a:ln w="10160">
            <a:solidFill>
              <a:srgbClr val="D4CABB"/>
            </a:solidFill>
            <a:prstDash val="solid"/>
          </a:ln>
        </p:spPr>
      </p:sp>
      <p:sp>
        <p:nvSpPr>
          <p:cNvPr id="5" name="Text 3"/>
          <p:cNvSpPr/>
          <p:nvPr/>
        </p:nvSpPr>
        <p:spPr>
          <a:xfrm>
            <a:off x="9555480" y="6473952"/>
            <a:ext cx="1810512" cy="164592"/>
          </a:xfrm>
          <a:prstGeom prst="rect">
            <a:avLst/>
          </a:prstGeom>
          <a:noFill/>
        </p:spPr>
        <p:txBody>
          <a:bodyPr wrap="square" lIns="0" tIns="0" rIns="0" bIns="0" rtlCol="0" anchor="ctr"/>
          <a:lstStyle/>
          <a:p>
            <a:pPr marL="0" indent="0" algn="r">
              <a:buNone/>
            </a:pPr>
            <a:r>
              <a:rPr lang="en-US" sz="800" dirty="0">
                <a:solidFill>
                  <a:srgbClr val="536159"/>
                </a:solidFill>
                <a:latin typeface="微软雅黑" panose="020B0503020204020204" charset="-122"/>
                <a:ea typeface="微软雅黑" panose="020B0503020204020204" charset="-122"/>
                <a:cs typeface="微软雅黑" panose="020B0503020204020204" pitchFamily="34" charset="-120"/>
              </a:rPr>
              <a:t>好风景家居</a:t>
            </a:r>
            <a:endParaRPr lang="en-US" sz="80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HFJ_SECTION">
    <p:bg>
      <p:bgPr>
        <a:solidFill>
          <a:srgbClr val="123D31"/>
        </a:solidFill>
        <a:effectLst/>
      </p:bgPr>
    </p:bg>
    <p:spTree>
      <p:nvGrpSpPr>
        <p:cNvPr id="1" name=""/>
        <p:cNvGrpSpPr/>
        <p:nvPr/>
      </p:nvGrpSpPr>
      <p:grpSpPr>
        <a:xfrm>
          <a:off x="0" y="0"/>
          <a:ext cx="0" cy="0"/>
          <a:chOff x="0" y="0"/>
          <a:chExt cx="0" cy="0"/>
        </a:xfrm>
      </p:grpSpPr>
      <p:sp>
        <p:nvSpPr>
          <p:cNvPr id="2" name="Shape 0"/>
          <p:cNvSpPr/>
          <p:nvPr/>
        </p:nvSpPr>
        <p:spPr>
          <a:xfrm>
            <a:off x="530352" y="566928"/>
            <a:ext cx="731520" cy="0"/>
          </a:xfrm>
          <a:prstGeom prst="line">
            <a:avLst/>
          </a:prstGeom>
          <a:noFill/>
          <a:ln w="25400">
            <a:solidFill>
              <a:srgbClr val="B89045"/>
            </a:solidFill>
            <a:prstDash val="solid"/>
          </a:ln>
        </p:spPr>
      </p:sp>
      <p:sp>
        <p:nvSpPr>
          <p:cNvPr id="3" name="Text 1"/>
          <p:cNvSpPr/>
          <p:nvPr/>
        </p:nvSpPr>
        <p:spPr>
          <a:xfrm>
            <a:off x="530352" y="256032"/>
            <a:ext cx="4389120" cy="182880"/>
          </a:xfrm>
          <a:prstGeom prst="rect">
            <a:avLst/>
          </a:prstGeom>
          <a:noFill/>
        </p:spPr>
        <p:txBody>
          <a:bodyPr wrap="square" lIns="0" tIns="0" rIns="0" bIns="0" rtlCol="0" anchor="ctr"/>
          <a:lstStyle/>
          <a:p>
            <a:pPr marL="0" indent="0">
              <a:buNone/>
            </a:pPr>
            <a:r>
              <a:rPr lang="en-US" sz="900" kern="0" spc="140" dirty="0">
                <a:solidFill>
                  <a:srgbClr val="B89045"/>
                </a:solidFill>
                <a:latin typeface="微软雅黑" panose="020B0503020204020204" charset="-122"/>
                <a:ea typeface="微软雅黑" panose="020B0503020204020204" charset="-122"/>
                <a:cs typeface="微软雅黑" panose="020B0503020204020204" pitchFamily="34" charset="-120"/>
              </a:rPr>
              <a:t>HFJ · 7S PRODUCT KNOWLEDGE</a:t>
            </a:r>
            <a:endParaRPr lang="en-US" sz="900" dirty="0"/>
          </a:p>
        </p:txBody>
      </p:sp>
      <p:sp>
        <p:nvSpPr>
          <p:cNvPr id="25" name="Slide Number Placeholder 0"/>
          <p:cNvSpPr>
            <a:spLocks noGrp="1"/>
          </p:cNvSpPr>
          <p:nvPr>
            <p:ph type="sldNum" sz="quarter" idx="4294967295"/>
          </p:nvPr>
        </p:nvSpPr>
        <p:spPr>
          <a:xfrm>
            <a:off x="11292840" y="6446520"/>
            <a:ext cx="365760" cy="182880"/>
          </a:xfrm>
          <a:prstGeom prst="rect">
            <a:avLst/>
          </a:prstGeom>
        </p:spPr>
        <p:txBody>
          <a:bodyPr/>
          <a:lstStyle>
            <a:lvl1pPr>
              <a:defRPr sz="800">
                <a:solidFill>
                  <a:srgbClr val="E9E1D3"/>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1"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1"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上标下内-无背景-有间隙-无副标-1">
    <p:spTree>
      <p:nvGrpSpPr>
        <p:cNvPr id="1" name=""/>
        <p:cNvGrpSpPr/>
        <p:nvPr/>
      </p:nvGrpSpPr>
      <p:grpSpPr/>
      <p:sp>
        <p:nvSpPr>
          <p:cNvPr id="2" name="标题 1"/>
          <p:cNvSpPr>
            <a:spLocks noGrp="1"/>
          </p:cNvSpPr>
          <p:nvPr>
            <p:ph type="title" idx="10" hasCustomPrompt="1"/>
            <p:custDataLst>
              <p:tags r:id="rId2"/>
            </p:custDataLst>
          </p:nvPr>
        </p:nvSpPr>
        <p:spPr>
          <a:xfrm>
            <a:off x="609600" y="482505"/>
            <a:ext cx="10972800" cy="711100"/>
          </a:xfrm>
          <a:prstGeom prst="rect">
            <a:avLst/>
          </a:prstGeom>
        </p:spPr>
        <p:txBody>
          <a:bodyPr wrap="square" lIns="0" tIns="0" rIns="0" bIns="0" anchor="t">
            <a:noAutofit/>
          </a:bodyPr>
          <a:lstStyle>
            <a:lvl1pPr algn="l">
              <a:lnSpc>
                <a:spcPct val="110000"/>
              </a:lnSpc>
              <a:defRPr sz="3600" b="1" i="0">
                <a:solidFill>
                  <a:schemeClr val="tx1"/>
                </a:solidFill>
                <a:latin typeface="微软雅黑" panose="020B0503020204020204" charset="-122"/>
                <a:ea typeface="微软雅黑" panose="020B0503020204020204" charset="-122"/>
              </a:defRPr>
            </a:lvl1pPr>
          </a:lstStyle>
          <a:p>
            <a:r>
              <a:t>单击此处添加标题</a:t>
            </a:r>
          </a:p>
        </p:txBody>
      </p:sp>
      <p:sp>
        <p:nvSpPr>
          <p:cNvPr id="3" name="内容占位符 2"/>
          <p:cNvSpPr>
            <a:spLocks noGrp="1"/>
          </p:cNvSpPr>
          <p:nvPr>
            <p:ph idx="11" hasCustomPrompt="1"/>
            <p:custDataLst>
              <p:tags r:id="rId3"/>
            </p:custDataLst>
          </p:nvPr>
        </p:nvSpPr>
        <p:spPr>
          <a:xfrm>
            <a:off x="609600" y="1523705"/>
            <a:ext cx="10972800" cy="4724400"/>
          </a:xfrm>
          <a:prstGeom prst="rect">
            <a:avLst/>
          </a:prstGeom>
        </p:spPr>
        <p:txBody>
          <a:bodyPr wrap="square" lIns="0" tIns="0" rIns="0" bIns="0" anchor="t">
            <a:noAutofit/>
          </a:bodyPr>
          <a:lstStyle>
            <a:lvl5pPr marL="1828800" indent="0" algn="l">
              <a:buNone/>
              <a:defRPr sz="1200" b="0" i="0">
                <a:solidFill>
                  <a:srgbClr val="FFFFFF"/>
                </a:solidFill>
                <a:latin typeface="微软雅黑" panose="020B0503020204020204" charset="-122"/>
                <a:ea typeface="微软雅黑" panose="020B0503020204020204" charset="-122"/>
              </a:defRPr>
            </a:lvl5pPr>
          </a:lstStyle>
          <a:p>
            <a:pPr lvl="4"/>
            <a:r>
              <a:rPr lang="zh-CN" altLang="en-US" smtClean="0"/>
              <a:t>单击此处添加文本</a:t>
            </a:r>
            <a:endParaRPr lang="zh-CN" altLang="en-US" smtClean="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theme" Target="../theme/theme1.xml"/><Relationship Id="rId8" Type="http://schemas.openxmlformats.org/officeDocument/2006/relationships/image" Target="../media/image1.png"/><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8"/>
          <a:stretch>
            <a:fillRect/>
          </a:stretch>
        </p:blipFill>
        <p:spPr>
          <a:xfrm>
            <a:off x="-12065" y="-11430"/>
            <a:ext cx="12204065" cy="6869430"/>
          </a:xfrm>
          <a:prstGeom prst="rect">
            <a:avLst/>
          </a:prstGeom>
        </p:spPr>
      </p:pic>
      <p:sp>
        <p:nvSpPr>
          <p:cNvPr id="25" name="Slide Number Placeholder 0"/>
          <p:cNvSpPr>
            <a:spLocks noGrp="1"/>
          </p:cNvSpPr>
          <p:nvPr>
            <p:ph type="sldNum" sz="quarter" idx="4294967295"/>
          </p:nvPr>
        </p:nvSpPr>
        <p:spPr>
          <a:xfrm>
            <a:off x="11356848" y="6446520"/>
            <a:ext cx="320040" cy="182880"/>
          </a:xfrm>
          <a:prstGeom prst="rect">
            <a:avLst/>
          </a:prstGeom>
        </p:spPr>
        <p:txBody>
          <a:bodyPr/>
          <a:lstStyle>
            <a:lvl1pPr>
              <a:defRPr sz="800">
                <a:solidFill>
                  <a:srgbClr val="536159"/>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
        <p:nvSpPr>
          <p:cNvPr id="2" name="Shape 0"/>
          <p:cNvSpPr/>
          <p:nvPr userDrawn="1"/>
        </p:nvSpPr>
        <p:spPr>
          <a:xfrm>
            <a:off x="502920" y="457200"/>
            <a:ext cx="658368" cy="0"/>
          </a:xfrm>
          <a:prstGeom prst="line">
            <a:avLst/>
          </a:prstGeom>
          <a:noFill/>
          <a:ln w="25400">
            <a:solidFill>
              <a:srgbClr val="B89045"/>
            </a:solidFill>
            <a:prstDash val="solid"/>
          </a:ln>
        </p:spPr>
      </p:sp>
      <p:sp>
        <p:nvSpPr>
          <p:cNvPr id="3" name="Text 1"/>
          <p:cNvSpPr/>
          <p:nvPr userDrawn="1"/>
        </p:nvSpPr>
        <p:spPr>
          <a:xfrm>
            <a:off x="502920" y="201168"/>
            <a:ext cx="4206240" cy="182880"/>
          </a:xfrm>
          <a:prstGeom prst="rect">
            <a:avLst/>
          </a:prstGeom>
          <a:noFill/>
        </p:spPr>
        <p:txBody>
          <a:bodyPr wrap="square" lIns="0" tIns="0" rIns="0" bIns="0" rtlCol="0" anchor="ctr"/>
          <a:lstStyle/>
          <a:p>
            <a:pPr marL="0" indent="0">
              <a:buNone/>
            </a:pPr>
            <a:r>
              <a:rPr lang="en-US" sz="900" kern="0" spc="140" dirty="0">
                <a:solidFill>
                  <a:srgbClr val="B89045"/>
                </a:solidFill>
                <a:latin typeface="微软雅黑" panose="020B0503020204020204" charset="-122"/>
                <a:ea typeface="微软雅黑" panose="020B0503020204020204" charset="-122"/>
                <a:cs typeface="微软雅黑" panose="020B0503020204020204" pitchFamily="34" charset="-120"/>
              </a:rPr>
              <a:t>HFJ · 7S PRODUCT KNOWLEDGE</a:t>
            </a:r>
            <a:endParaRPr lang="en-US" sz="900" dirty="0"/>
          </a:p>
        </p:txBody>
      </p:sp>
      <p:sp>
        <p:nvSpPr>
          <p:cNvPr id="4" name="Shape 2"/>
          <p:cNvSpPr/>
          <p:nvPr userDrawn="1"/>
        </p:nvSpPr>
        <p:spPr>
          <a:xfrm>
            <a:off x="9555480" y="6382512"/>
            <a:ext cx="1810512" cy="0"/>
          </a:xfrm>
          <a:prstGeom prst="line">
            <a:avLst/>
          </a:prstGeom>
          <a:noFill/>
          <a:ln w="10160">
            <a:solidFill>
              <a:srgbClr val="D4CABB"/>
            </a:solidFill>
            <a:prstDash val="solid"/>
          </a:ln>
        </p:spPr>
      </p:sp>
      <p:sp>
        <p:nvSpPr>
          <p:cNvPr id="5" name="Text 3"/>
          <p:cNvSpPr/>
          <p:nvPr userDrawn="1"/>
        </p:nvSpPr>
        <p:spPr>
          <a:xfrm>
            <a:off x="9555480" y="6473952"/>
            <a:ext cx="1810512" cy="164592"/>
          </a:xfrm>
          <a:prstGeom prst="rect">
            <a:avLst/>
          </a:prstGeom>
          <a:noFill/>
        </p:spPr>
        <p:txBody>
          <a:bodyPr wrap="square" lIns="0" tIns="0" rIns="0" bIns="0" rtlCol="0" anchor="ctr"/>
          <a:lstStyle/>
          <a:p>
            <a:pPr marL="0" indent="0" algn="r">
              <a:buNone/>
            </a:pPr>
            <a:r>
              <a:rPr lang="en-US" sz="800" dirty="0">
                <a:solidFill>
                  <a:srgbClr val="536159"/>
                </a:solidFill>
                <a:latin typeface="微软雅黑" panose="020B0503020204020204" charset="-122"/>
                <a:ea typeface="微软雅黑" panose="020B0503020204020204" charset="-122"/>
                <a:cs typeface="微软雅黑" panose="020B0503020204020204" pitchFamily="34" charset="-120"/>
              </a:rPr>
              <a:t>好风景家居</a:t>
            </a:r>
            <a:endParaRPr lang="en-US" sz="800"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3.xml"/><Relationship Id="rId2" Type="http://schemas.openxmlformats.org/officeDocument/2006/relationships/image" Target="../media/image3.jpeg"/><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00.xml"/></Relationships>
</file>

<file path=ppt/slides/_rels/slide11.xml.rels><?xml version="1.0" encoding="UTF-8" standalone="yes"?>
<Relationships xmlns="http://schemas.openxmlformats.org/package/2006/relationships"><Relationship Id="rId5" Type="http://schemas.openxmlformats.org/officeDocument/2006/relationships/slideLayout" Target="../slideLayouts/slideLayout5.xml"/><Relationship Id="rId4" Type="http://schemas.openxmlformats.org/officeDocument/2006/relationships/tags" Target="../tags/tag102.xml"/><Relationship Id="rId3" Type="http://schemas.openxmlformats.org/officeDocument/2006/relationships/image" Target="../media/image27.png"/><Relationship Id="rId2" Type="http://schemas.openxmlformats.org/officeDocument/2006/relationships/tags" Target="../tags/tag101.xml"/><Relationship Id="rId1" Type="http://schemas.openxmlformats.org/officeDocument/2006/relationships/image" Target="../media/image26.png"/></Relationships>
</file>

<file path=ppt/slides/_rels/slide12.xml.rels><?xml version="1.0" encoding="UTF-8" standalone="yes"?>
<Relationships xmlns="http://schemas.openxmlformats.org/package/2006/relationships"><Relationship Id="rId9" Type="http://schemas.openxmlformats.org/officeDocument/2006/relationships/slideLayout" Target="../slideLayouts/slideLayout5.xml"/><Relationship Id="rId8" Type="http://schemas.openxmlformats.org/officeDocument/2006/relationships/tags" Target="../tags/tag109.xml"/><Relationship Id="rId7" Type="http://schemas.openxmlformats.org/officeDocument/2006/relationships/tags" Target="../tags/tag108.xml"/><Relationship Id="rId6" Type="http://schemas.openxmlformats.org/officeDocument/2006/relationships/tags" Target="../tags/tag107.xml"/><Relationship Id="rId5" Type="http://schemas.openxmlformats.org/officeDocument/2006/relationships/tags" Target="../tags/tag106.xml"/><Relationship Id="rId4" Type="http://schemas.openxmlformats.org/officeDocument/2006/relationships/tags" Target="../tags/tag105.xml"/><Relationship Id="rId3" Type="http://schemas.openxmlformats.org/officeDocument/2006/relationships/tags" Target="../tags/tag104.xml"/><Relationship Id="rId2" Type="http://schemas.openxmlformats.org/officeDocument/2006/relationships/image" Target="../media/image28.png"/><Relationship Id="rId1" Type="http://schemas.openxmlformats.org/officeDocument/2006/relationships/tags" Target="../tags/tag103.xml"/></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110.xml"/><Relationship Id="rId2" Type="http://schemas.openxmlformats.org/officeDocument/2006/relationships/image" Target="../media/image30.png"/><Relationship Id="rId1" Type="http://schemas.openxmlformats.org/officeDocument/2006/relationships/image" Target="../media/image29.png"/></Relationships>
</file>

<file path=ppt/slides/_rels/slide14.xml.rels><?xml version="1.0" encoding="UTF-8" standalone="yes"?>
<Relationships xmlns="http://schemas.openxmlformats.org/package/2006/relationships"><Relationship Id="rId9" Type="http://schemas.openxmlformats.org/officeDocument/2006/relationships/tags" Target="../tags/tag116.xml"/><Relationship Id="rId8" Type="http://schemas.openxmlformats.org/officeDocument/2006/relationships/tags" Target="../tags/tag115.xml"/><Relationship Id="rId7" Type="http://schemas.openxmlformats.org/officeDocument/2006/relationships/tags" Target="../tags/tag114.xml"/><Relationship Id="rId6" Type="http://schemas.openxmlformats.org/officeDocument/2006/relationships/tags" Target="../tags/tag113.xml"/><Relationship Id="rId5" Type="http://schemas.openxmlformats.org/officeDocument/2006/relationships/image" Target="../media/image33.svg"/><Relationship Id="rId4" Type="http://schemas.openxmlformats.org/officeDocument/2006/relationships/image" Target="../media/image32.png"/><Relationship Id="rId39" Type="http://schemas.openxmlformats.org/officeDocument/2006/relationships/notesSlide" Target="../notesSlides/notesSlide3.xml"/><Relationship Id="rId38" Type="http://schemas.openxmlformats.org/officeDocument/2006/relationships/slideLayout" Target="../slideLayouts/slideLayout6.xml"/><Relationship Id="rId37" Type="http://schemas.openxmlformats.org/officeDocument/2006/relationships/tags" Target="../tags/tag134.xml"/><Relationship Id="rId36" Type="http://schemas.openxmlformats.org/officeDocument/2006/relationships/tags" Target="../tags/tag133.xml"/><Relationship Id="rId35" Type="http://schemas.openxmlformats.org/officeDocument/2006/relationships/image" Target="../media/image43.svg"/><Relationship Id="rId34" Type="http://schemas.openxmlformats.org/officeDocument/2006/relationships/image" Target="../media/image42.png"/><Relationship Id="rId33" Type="http://schemas.openxmlformats.org/officeDocument/2006/relationships/tags" Target="../tags/tag132.xml"/><Relationship Id="rId32" Type="http://schemas.openxmlformats.org/officeDocument/2006/relationships/tags" Target="../tags/tag131.xml"/><Relationship Id="rId31" Type="http://schemas.openxmlformats.org/officeDocument/2006/relationships/tags" Target="../tags/tag130.xml"/><Relationship Id="rId30" Type="http://schemas.openxmlformats.org/officeDocument/2006/relationships/tags" Target="../tags/tag129.xml"/><Relationship Id="rId3" Type="http://schemas.openxmlformats.org/officeDocument/2006/relationships/tags" Target="../tags/tag112.xml"/><Relationship Id="rId29" Type="http://schemas.openxmlformats.org/officeDocument/2006/relationships/image" Target="../media/image41.svg"/><Relationship Id="rId28" Type="http://schemas.openxmlformats.org/officeDocument/2006/relationships/image" Target="../media/image40.png"/><Relationship Id="rId27" Type="http://schemas.openxmlformats.org/officeDocument/2006/relationships/tags" Target="../tags/tag128.xml"/><Relationship Id="rId26" Type="http://schemas.openxmlformats.org/officeDocument/2006/relationships/tags" Target="../tags/tag127.xml"/><Relationship Id="rId25" Type="http://schemas.openxmlformats.org/officeDocument/2006/relationships/tags" Target="../tags/tag126.xml"/><Relationship Id="rId24" Type="http://schemas.openxmlformats.org/officeDocument/2006/relationships/tags" Target="../tags/tag125.xml"/><Relationship Id="rId23" Type="http://schemas.openxmlformats.org/officeDocument/2006/relationships/image" Target="../media/image39.svg"/><Relationship Id="rId22" Type="http://schemas.openxmlformats.org/officeDocument/2006/relationships/image" Target="../media/image38.png"/><Relationship Id="rId21" Type="http://schemas.openxmlformats.org/officeDocument/2006/relationships/tags" Target="../tags/tag124.xml"/><Relationship Id="rId20" Type="http://schemas.openxmlformats.org/officeDocument/2006/relationships/tags" Target="../tags/tag123.xml"/><Relationship Id="rId2" Type="http://schemas.openxmlformats.org/officeDocument/2006/relationships/tags" Target="../tags/tag111.xml"/><Relationship Id="rId19" Type="http://schemas.openxmlformats.org/officeDocument/2006/relationships/tags" Target="../tags/tag122.xml"/><Relationship Id="rId18" Type="http://schemas.openxmlformats.org/officeDocument/2006/relationships/tags" Target="../tags/tag121.xml"/><Relationship Id="rId17" Type="http://schemas.openxmlformats.org/officeDocument/2006/relationships/image" Target="../media/image37.svg"/><Relationship Id="rId16" Type="http://schemas.openxmlformats.org/officeDocument/2006/relationships/image" Target="../media/image36.png"/><Relationship Id="rId15" Type="http://schemas.openxmlformats.org/officeDocument/2006/relationships/tags" Target="../tags/tag120.xml"/><Relationship Id="rId14" Type="http://schemas.openxmlformats.org/officeDocument/2006/relationships/tags" Target="../tags/tag119.xml"/><Relationship Id="rId13" Type="http://schemas.openxmlformats.org/officeDocument/2006/relationships/tags" Target="../tags/tag118.xml"/><Relationship Id="rId12" Type="http://schemas.openxmlformats.org/officeDocument/2006/relationships/tags" Target="../tags/tag117.xml"/><Relationship Id="rId11" Type="http://schemas.openxmlformats.org/officeDocument/2006/relationships/image" Target="../media/image35.svg"/><Relationship Id="rId10" Type="http://schemas.openxmlformats.org/officeDocument/2006/relationships/image" Target="../media/image34.png"/><Relationship Id="rId1" Type="http://schemas.openxmlformats.org/officeDocument/2006/relationships/image" Target="../media/image31.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135.xml"/></Relationships>
</file>

<file path=ppt/slides/_rels/slide16.xml.rels><?xml version="1.0" encoding="UTF-8" standalone="yes"?>
<Relationships xmlns="http://schemas.openxmlformats.org/package/2006/relationships"><Relationship Id="rId9" Type="http://schemas.openxmlformats.org/officeDocument/2006/relationships/tags" Target="../tags/tag143.xml"/><Relationship Id="rId8" Type="http://schemas.openxmlformats.org/officeDocument/2006/relationships/tags" Target="../tags/tag142.xml"/><Relationship Id="rId7" Type="http://schemas.openxmlformats.org/officeDocument/2006/relationships/tags" Target="../tags/tag141.xml"/><Relationship Id="rId6" Type="http://schemas.openxmlformats.org/officeDocument/2006/relationships/tags" Target="../tags/tag140.xml"/><Relationship Id="rId5" Type="http://schemas.openxmlformats.org/officeDocument/2006/relationships/tags" Target="../tags/tag139.xml"/><Relationship Id="rId4" Type="http://schemas.openxmlformats.org/officeDocument/2006/relationships/tags" Target="../tags/tag138.xml"/><Relationship Id="rId3" Type="http://schemas.openxmlformats.org/officeDocument/2006/relationships/image" Target="../media/image44.png"/><Relationship Id="rId2" Type="http://schemas.openxmlformats.org/officeDocument/2006/relationships/tags" Target="../tags/tag137.xml"/><Relationship Id="rId18" Type="http://schemas.openxmlformats.org/officeDocument/2006/relationships/notesSlide" Target="../notesSlides/notesSlide4.xml"/><Relationship Id="rId17" Type="http://schemas.openxmlformats.org/officeDocument/2006/relationships/slideLayout" Target="../slideLayouts/slideLayout5.xml"/><Relationship Id="rId16" Type="http://schemas.openxmlformats.org/officeDocument/2006/relationships/tags" Target="../tags/tag150.xml"/><Relationship Id="rId15" Type="http://schemas.openxmlformats.org/officeDocument/2006/relationships/tags" Target="../tags/tag149.xml"/><Relationship Id="rId14" Type="http://schemas.openxmlformats.org/officeDocument/2006/relationships/tags" Target="../tags/tag148.xml"/><Relationship Id="rId13" Type="http://schemas.openxmlformats.org/officeDocument/2006/relationships/tags" Target="../tags/tag147.xml"/><Relationship Id="rId12" Type="http://schemas.openxmlformats.org/officeDocument/2006/relationships/tags" Target="../tags/tag146.xml"/><Relationship Id="rId11" Type="http://schemas.openxmlformats.org/officeDocument/2006/relationships/tags" Target="../tags/tag145.xml"/><Relationship Id="rId10" Type="http://schemas.openxmlformats.org/officeDocument/2006/relationships/tags" Target="../tags/tag144.xml"/><Relationship Id="rId1" Type="http://schemas.openxmlformats.org/officeDocument/2006/relationships/tags" Target="../tags/tag136.xml"/></Relationships>
</file>

<file path=ppt/slides/_rels/slide17.xml.rels><?xml version="1.0" encoding="UTF-8" standalone="yes"?>
<Relationships xmlns="http://schemas.openxmlformats.org/package/2006/relationships"><Relationship Id="rId9" Type="http://schemas.openxmlformats.org/officeDocument/2006/relationships/tags" Target="../tags/tag159.xml"/><Relationship Id="rId8" Type="http://schemas.openxmlformats.org/officeDocument/2006/relationships/tags" Target="../tags/tag158.xml"/><Relationship Id="rId7" Type="http://schemas.openxmlformats.org/officeDocument/2006/relationships/tags" Target="../tags/tag157.xml"/><Relationship Id="rId6" Type="http://schemas.openxmlformats.org/officeDocument/2006/relationships/tags" Target="../tags/tag156.xml"/><Relationship Id="rId5" Type="http://schemas.openxmlformats.org/officeDocument/2006/relationships/tags" Target="../tags/tag155.xml"/><Relationship Id="rId4" Type="http://schemas.openxmlformats.org/officeDocument/2006/relationships/tags" Target="../tags/tag154.xml"/><Relationship Id="rId30" Type="http://schemas.openxmlformats.org/officeDocument/2006/relationships/slideLayout" Target="../slideLayouts/slideLayout7.xml"/><Relationship Id="rId3" Type="http://schemas.openxmlformats.org/officeDocument/2006/relationships/tags" Target="../tags/tag153.xml"/><Relationship Id="rId29" Type="http://schemas.openxmlformats.org/officeDocument/2006/relationships/tags" Target="../tags/tag179.xml"/><Relationship Id="rId28" Type="http://schemas.openxmlformats.org/officeDocument/2006/relationships/tags" Target="../tags/tag178.xml"/><Relationship Id="rId27" Type="http://schemas.openxmlformats.org/officeDocument/2006/relationships/tags" Target="../tags/tag177.xml"/><Relationship Id="rId26" Type="http://schemas.openxmlformats.org/officeDocument/2006/relationships/tags" Target="../tags/tag176.xml"/><Relationship Id="rId25" Type="http://schemas.openxmlformats.org/officeDocument/2006/relationships/tags" Target="../tags/tag175.xml"/><Relationship Id="rId24" Type="http://schemas.openxmlformats.org/officeDocument/2006/relationships/tags" Target="../tags/tag174.xml"/><Relationship Id="rId23" Type="http://schemas.openxmlformats.org/officeDocument/2006/relationships/tags" Target="../tags/tag173.xml"/><Relationship Id="rId22" Type="http://schemas.openxmlformats.org/officeDocument/2006/relationships/tags" Target="../tags/tag172.xml"/><Relationship Id="rId21" Type="http://schemas.openxmlformats.org/officeDocument/2006/relationships/tags" Target="../tags/tag171.xml"/><Relationship Id="rId20" Type="http://schemas.openxmlformats.org/officeDocument/2006/relationships/tags" Target="../tags/tag170.xml"/><Relationship Id="rId2" Type="http://schemas.openxmlformats.org/officeDocument/2006/relationships/tags" Target="../tags/tag152.xml"/><Relationship Id="rId19" Type="http://schemas.openxmlformats.org/officeDocument/2006/relationships/tags" Target="../tags/tag169.xml"/><Relationship Id="rId18" Type="http://schemas.openxmlformats.org/officeDocument/2006/relationships/tags" Target="../tags/tag168.xml"/><Relationship Id="rId17" Type="http://schemas.openxmlformats.org/officeDocument/2006/relationships/tags" Target="../tags/tag167.xml"/><Relationship Id="rId16" Type="http://schemas.openxmlformats.org/officeDocument/2006/relationships/tags" Target="../tags/tag166.xml"/><Relationship Id="rId15" Type="http://schemas.openxmlformats.org/officeDocument/2006/relationships/tags" Target="../tags/tag165.xml"/><Relationship Id="rId14" Type="http://schemas.openxmlformats.org/officeDocument/2006/relationships/tags" Target="../tags/tag164.xml"/><Relationship Id="rId13" Type="http://schemas.openxmlformats.org/officeDocument/2006/relationships/tags" Target="../tags/tag163.xml"/><Relationship Id="rId12" Type="http://schemas.openxmlformats.org/officeDocument/2006/relationships/tags" Target="../tags/tag162.xml"/><Relationship Id="rId11" Type="http://schemas.openxmlformats.org/officeDocument/2006/relationships/tags" Target="../tags/tag161.xml"/><Relationship Id="rId10" Type="http://schemas.openxmlformats.org/officeDocument/2006/relationships/tags" Target="../tags/tag160.xml"/><Relationship Id="rId1" Type="http://schemas.openxmlformats.org/officeDocument/2006/relationships/tags" Target="../tags/tag151.xml"/></Relationships>
</file>

<file path=ppt/slides/_rels/slide18.xml.rels><?xml version="1.0" encoding="UTF-8" standalone="yes"?>
<Relationships xmlns="http://schemas.openxmlformats.org/package/2006/relationships"><Relationship Id="rId9" Type="http://schemas.openxmlformats.org/officeDocument/2006/relationships/tags" Target="../tags/tag187.xml"/><Relationship Id="rId8" Type="http://schemas.openxmlformats.org/officeDocument/2006/relationships/tags" Target="../tags/tag186.xml"/><Relationship Id="rId7" Type="http://schemas.openxmlformats.org/officeDocument/2006/relationships/tags" Target="../tags/tag185.xml"/><Relationship Id="rId6" Type="http://schemas.openxmlformats.org/officeDocument/2006/relationships/tags" Target="../tags/tag184.xml"/><Relationship Id="rId5" Type="http://schemas.openxmlformats.org/officeDocument/2006/relationships/tags" Target="../tags/tag183.xml"/><Relationship Id="rId4" Type="http://schemas.openxmlformats.org/officeDocument/2006/relationships/tags" Target="../tags/tag182.xml"/><Relationship Id="rId3" Type="http://schemas.openxmlformats.org/officeDocument/2006/relationships/tags" Target="../tags/tag181.xml"/><Relationship Id="rId20" Type="http://schemas.openxmlformats.org/officeDocument/2006/relationships/notesSlide" Target="../notesSlides/notesSlide5.xml"/><Relationship Id="rId2" Type="http://schemas.openxmlformats.org/officeDocument/2006/relationships/tags" Target="../tags/tag180.xml"/><Relationship Id="rId19" Type="http://schemas.openxmlformats.org/officeDocument/2006/relationships/slideLayout" Target="../slideLayouts/slideLayout5.xml"/><Relationship Id="rId18" Type="http://schemas.openxmlformats.org/officeDocument/2006/relationships/tags" Target="../tags/tag196.xml"/><Relationship Id="rId17" Type="http://schemas.openxmlformats.org/officeDocument/2006/relationships/tags" Target="../tags/tag195.xml"/><Relationship Id="rId16" Type="http://schemas.openxmlformats.org/officeDocument/2006/relationships/tags" Target="../tags/tag194.xml"/><Relationship Id="rId15" Type="http://schemas.openxmlformats.org/officeDocument/2006/relationships/tags" Target="../tags/tag193.xml"/><Relationship Id="rId14" Type="http://schemas.openxmlformats.org/officeDocument/2006/relationships/tags" Target="../tags/tag192.xml"/><Relationship Id="rId13" Type="http://schemas.openxmlformats.org/officeDocument/2006/relationships/tags" Target="../tags/tag191.xml"/><Relationship Id="rId12" Type="http://schemas.openxmlformats.org/officeDocument/2006/relationships/tags" Target="../tags/tag190.xml"/><Relationship Id="rId11" Type="http://schemas.openxmlformats.org/officeDocument/2006/relationships/tags" Target="../tags/tag189.xml"/><Relationship Id="rId10" Type="http://schemas.openxmlformats.org/officeDocument/2006/relationships/tags" Target="../tags/tag188.xml"/><Relationship Id="rId1" Type="http://schemas.openxmlformats.org/officeDocument/2006/relationships/image" Target="../media/image45.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97.xml"/><Relationship Id="rId1" Type="http://schemas.openxmlformats.org/officeDocument/2006/relationships/image" Target="../media/image46.pn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3.xml"/><Relationship Id="rId2" Type="http://schemas.openxmlformats.org/officeDocument/2006/relationships/image" Target="../media/image4.jpe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9" Type="http://schemas.openxmlformats.org/officeDocument/2006/relationships/image" Target="../media/image49.png"/><Relationship Id="rId8" Type="http://schemas.openxmlformats.org/officeDocument/2006/relationships/tags" Target="../tags/tag202.xml"/><Relationship Id="rId7" Type="http://schemas.openxmlformats.org/officeDocument/2006/relationships/tags" Target="../tags/tag201.xml"/><Relationship Id="rId6" Type="http://schemas.openxmlformats.org/officeDocument/2006/relationships/image" Target="../media/image48.png"/><Relationship Id="rId5" Type="http://schemas.openxmlformats.org/officeDocument/2006/relationships/tags" Target="../tags/tag200.xml"/><Relationship Id="rId4" Type="http://schemas.openxmlformats.org/officeDocument/2006/relationships/tags" Target="../tags/tag199.xml"/><Relationship Id="rId3" Type="http://schemas.openxmlformats.org/officeDocument/2006/relationships/image" Target="../media/image47.png"/><Relationship Id="rId2" Type="http://schemas.openxmlformats.org/officeDocument/2006/relationships/tags" Target="../tags/tag198.xml"/><Relationship Id="rId18" Type="http://schemas.openxmlformats.org/officeDocument/2006/relationships/slideLayout" Target="../slideLayouts/slideLayout5.xml"/><Relationship Id="rId17" Type="http://schemas.openxmlformats.org/officeDocument/2006/relationships/tags" Target="../tags/tag208.xml"/><Relationship Id="rId16" Type="http://schemas.openxmlformats.org/officeDocument/2006/relationships/tags" Target="../tags/tag207.xml"/><Relationship Id="rId15" Type="http://schemas.openxmlformats.org/officeDocument/2006/relationships/tags" Target="../tags/tag206.xml"/><Relationship Id="rId14" Type="http://schemas.openxmlformats.org/officeDocument/2006/relationships/image" Target="../media/image51.png"/><Relationship Id="rId13" Type="http://schemas.openxmlformats.org/officeDocument/2006/relationships/tags" Target="../tags/tag205.xml"/><Relationship Id="rId12" Type="http://schemas.openxmlformats.org/officeDocument/2006/relationships/image" Target="../media/image50.png"/><Relationship Id="rId11" Type="http://schemas.openxmlformats.org/officeDocument/2006/relationships/tags" Target="../tags/tag204.xml"/><Relationship Id="rId10" Type="http://schemas.openxmlformats.org/officeDocument/2006/relationships/tags" Target="../tags/tag203.xml"/><Relationship Id="rId1" Type="http://schemas.openxmlformats.org/officeDocument/2006/relationships/image" Target="../media/image46.png"/></Relationships>
</file>

<file path=ppt/slides/_rels/slide21.xml.rels><?xml version="1.0" encoding="UTF-8" standalone="yes"?>
<Relationships xmlns="http://schemas.openxmlformats.org/package/2006/relationships"><Relationship Id="rId9" Type="http://schemas.openxmlformats.org/officeDocument/2006/relationships/tags" Target="../tags/tag216.xml"/><Relationship Id="rId8" Type="http://schemas.openxmlformats.org/officeDocument/2006/relationships/tags" Target="../tags/tag215.xml"/><Relationship Id="rId7" Type="http://schemas.openxmlformats.org/officeDocument/2006/relationships/tags" Target="../tags/tag214.xml"/><Relationship Id="rId6" Type="http://schemas.openxmlformats.org/officeDocument/2006/relationships/tags" Target="../tags/tag213.xml"/><Relationship Id="rId5" Type="http://schemas.openxmlformats.org/officeDocument/2006/relationships/tags" Target="../tags/tag212.xml"/><Relationship Id="rId4" Type="http://schemas.openxmlformats.org/officeDocument/2006/relationships/tags" Target="../tags/tag211.xml"/><Relationship Id="rId3" Type="http://schemas.openxmlformats.org/officeDocument/2006/relationships/tags" Target="../tags/tag210.xml"/><Relationship Id="rId2" Type="http://schemas.openxmlformats.org/officeDocument/2006/relationships/tags" Target="../tags/tag209.xml"/><Relationship Id="rId19" Type="http://schemas.openxmlformats.org/officeDocument/2006/relationships/notesSlide" Target="../notesSlides/notesSlide6.xml"/><Relationship Id="rId18" Type="http://schemas.openxmlformats.org/officeDocument/2006/relationships/slideLayout" Target="../slideLayouts/slideLayout5.xml"/><Relationship Id="rId17" Type="http://schemas.openxmlformats.org/officeDocument/2006/relationships/tags" Target="../tags/tag224.xml"/><Relationship Id="rId16" Type="http://schemas.openxmlformats.org/officeDocument/2006/relationships/tags" Target="../tags/tag223.xml"/><Relationship Id="rId15" Type="http://schemas.openxmlformats.org/officeDocument/2006/relationships/tags" Target="../tags/tag222.xml"/><Relationship Id="rId14" Type="http://schemas.openxmlformats.org/officeDocument/2006/relationships/tags" Target="../tags/tag221.xml"/><Relationship Id="rId13" Type="http://schemas.openxmlformats.org/officeDocument/2006/relationships/tags" Target="../tags/tag220.xml"/><Relationship Id="rId12" Type="http://schemas.openxmlformats.org/officeDocument/2006/relationships/tags" Target="../tags/tag219.xml"/><Relationship Id="rId11" Type="http://schemas.openxmlformats.org/officeDocument/2006/relationships/tags" Target="../tags/tag218.xml"/><Relationship Id="rId10" Type="http://schemas.openxmlformats.org/officeDocument/2006/relationships/tags" Target="../tags/tag217.xml"/><Relationship Id="rId1" Type="http://schemas.openxmlformats.org/officeDocument/2006/relationships/image" Target="../media/image52.png"/></Relationships>
</file>

<file path=ppt/slides/_rels/slide22.xml.rels><?xml version="1.0" encoding="UTF-8" standalone="yes"?>
<Relationships xmlns="http://schemas.openxmlformats.org/package/2006/relationships"><Relationship Id="rId9" Type="http://schemas.openxmlformats.org/officeDocument/2006/relationships/tags" Target="../tags/tag230.xml"/><Relationship Id="rId8" Type="http://schemas.openxmlformats.org/officeDocument/2006/relationships/tags" Target="../tags/tag229.xml"/><Relationship Id="rId7" Type="http://schemas.openxmlformats.org/officeDocument/2006/relationships/tags" Target="../tags/tag228.xml"/><Relationship Id="rId6" Type="http://schemas.openxmlformats.org/officeDocument/2006/relationships/image" Target="../media/image55.jpeg"/><Relationship Id="rId5" Type="http://schemas.openxmlformats.org/officeDocument/2006/relationships/tags" Target="../tags/tag227.xml"/><Relationship Id="rId4" Type="http://schemas.openxmlformats.org/officeDocument/2006/relationships/image" Target="../media/image54.jpeg"/><Relationship Id="rId3" Type="http://schemas.openxmlformats.org/officeDocument/2006/relationships/tags" Target="../tags/tag226.xml"/><Relationship Id="rId2" Type="http://schemas.openxmlformats.org/officeDocument/2006/relationships/image" Target="../media/image53.jpeg"/><Relationship Id="rId15" Type="http://schemas.openxmlformats.org/officeDocument/2006/relationships/slideLayout" Target="../slideLayouts/slideLayout5.xml"/><Relationship Id="rId14" Type="http://schemas.openxmlformats.org/officeDocument/2006/relationships/tags" Target="../tags/tag234.xml"/><Relationship Id="rId13" Type="http://schemas.openxmlformats.org/officeDocument/2006/relationships/tags" Target="../tags/tag233.xml"/><Relationship Id="rId12" Type="http://schemas.openxmlformats.org/officeDocument/2006/relationships/image" Target="../media/image56.png"/><Relationship Id="rId11" Type="http://schemas.openxmlformats.org/officeDocument/2006/relationships/tags" Target="../tags/tag232.xml"/><Relationship Id="rId10" Type="http://schemas.openxmlformats.org/officeDocument/2006/relationships/tags" Target="../tags/tag231.xml"/><Relationship Id="rId1" Type="http://schemas.openxmlformats.org/officeDocument/2006/relationships/tags" Target="../tags/tag225.xml"/></Relationships>
</file>

<file path=ppt/slides/_rels/slide23.xml.rels><?xml version="1.0" encoding="UTF-8" standalone="yes"?>
<Relationships xmlns="http://schemas.openxmlformats.org/package/2006/relationships"><Relationship Id="rId9" Type="http://schemas.openxmlformats.org/officeDocument/2006/relationships/tags" Target="../tags/tag243.xml"/><Relationship Id="rId8" Type="http://schemas.openxmlformats.org/officeDocument/2006/relationships/tags" Target="../tags/tag242.xml"/><Relationship Id="rId7" Type="http://schemas.openxmlformats.org/officeDocument/2006/relationships/tags" Target="../tags/tag241.xml"/><Relationship Id="rId6" Type="http://schemas.openxmlformats.org/officeDocument/2006/relationships/tags" Target="../tags/tag240.xml"/><Relationship Id="rId5" Type="http://schemas.openxmlformats.org/officeDocument/2006/relationships/tags" Target="../tags/tag239.xml"/><Relationship Id="rId40" Type="http://schemas.openxmlformats.org/officeDocument/2006/relationships/notesSlide" Target="../notesSlides/notesSlide7.xml"/><Relationship Id="rId4" Type="http://schemas.openxmlformats.org/officeDocument/2006/relationships/tags" Target="../tags/tag238.xml"/><Relationship Id="rId39" Type="http://schemas.openxmlformats.org/officeDocument/2006/relationships/slideLayout" Target="../slideLayouts/slideLayout5.xml"/><Relationship Id="rId38" Type="http://schemas.openxmlformats.org/officeDocument/2006/relationships/tags" Target="../tags/tag271.xml"/><Relationship Id="rId37" Type="http://schemas.openxmlformats.org/officeDocument/2006/relationships/image" Target="../media/image57.png"/><Relationship Id="rId36" Type="http://schemas.openxmlformats.org/officeDocument/2006/relationships/tags" Target="../tags/tag270.xml"/><Relationship Id="rId35" Type="http://schemas.openxmlformats.org/officeDocument/2006/relationships/tags" Target="../tags/tag269.xml"/><Relationship Id="rId34" Type="http://schemas.openxmlformats.org/officeDocument/2006/relationships/tags" Target="../tags/tag268.xml"/><Relationship Id="rId33" Type="http://schemas.openxmlformats.org/officeDocument/2006/relationships/tags" Target="../tags/tag267.xml"/><Relationship Id="rId32" Type="http://schemas.openxmlformats.org/officeDocument/2006/relationships/tags" Target="../tags/tag266.xml"/><Relationship Id="rId31" Type="http://schemas.openxmlformats.org/officeDocument/2006/relationships/tags" Target="../tags/tag265.xml"/><Relationship Id="rId30" Type="http://schemas.openxmlformats.org/officeDocument/2006/relationships/tags" Target="../tags/tag264.xml"/><Relationship Id="rId3" Type="http://schemas.openxmlformats.org/officeDocument/2006/relationships/tags" Target="../tags/tag237.xml"/><Relationship Id="rId29" Type="http://schemas.openxmlformats.org/officeDocument/2006/relationships/tags" Target="../tags/tag263.xml"/><Relationship Id="rId28" Type="http://schemas.openxmlformats.org/officeDocument/2006/relationships/tags" Target="../tags/tag262.xml"/><Relationship Id="rId27" Type="http://schemas.openxmlformats.org/officeDocument/2006/relationships/tags" Target="../tags/tag261.xml"/><Relationship Id="rId26" Type="http://schemas.openxmlformats.org/officeDocument/2006/relationships/tags" Target="../tags/tag260.xml"/><Relationship Id="rId25" Type="http://schemas.openxmlformats.org/officeDocument/2006/relationships/tags" Target="../tags/tag259.xml"/><Relationship Id="rId24" Type="http://schemas.openxmlformats.org/officeDocument/2006/relationships/tags" Target="../tags/tag258.xml"/><Relationship Id="rId23" Type="http://schemas.openxmlformats.org/officeDocument/2006/relationships/tags" Target="../tags/tag257.xml"/><Relationship Id="rId22" Type="http://schemas.openxmlformats.org/officeDocument/2006/relationships/tags" Target="../tags/tag256.xml"/><Relationship Id="rId21" Type="http://schemas.openxmlformats.org/officeDocument/2006/relationships/tags" Target="../tags/tag255.xml"/><Relationship Id="rId20" Type="http://schemas.openxmlformats.org/officeDocument/2006/relationships/tags" Target="../tags/tag254.xml"/><Relationship Id="rId2" Type="http://schemas.openxmlformats.org/officeDocument/2006/relationships/tags" Target="../tags/tag236.xml"/><Relationship Id="rId19" Type="http://schemas.openxmlformats.org/officeDocument/2006/relationships/tags" Target="../tags/tag253.xml"/><Relationship Id="rId18" Type="http://schemas.openxmlformats.org/officeDocument/2006/relationships/tags" Target="../tags/tag252.xml"/><Relationship Id="rId17" Type="http://schemas.openxmlformats.org/officeDocument/2006/relationships/tags" Target="../tags/tag251.xml"/><Relationship Id="rId16" Type="http://schemas.openxmlformats.org/officeDocument/2006/relationships/tags" Target="../tags/tag250.xml"/><Relationship Id="rId15" Type="http://schemas.openxmlformats.org/officeDocument/2006/relationships/tags" Target="../tags/tag249.xml"/><Relationship Id="rId14" Type="http://schemas.openxmlformats.org/officeDocument/2006/relationships/tags" Target="../tags/tag248.xml"/><Relationship Id="rId13" Type="http://schemas.openxmlformats.org/officeDocument/2006/relationships/tags" Target="../tags/tag247.xml"/><Relationship Id="rId12" Type="http://schemas.openxmlformats.org/officeDocument/2006/relationships/tags" Target="../tags/tag246.xml"/><Relationship Id="rId11" Type="http://schemas.openxmlformats.org/officeDocument/2006/relationships/tags" Target="../tags/tag245.xml"/><Relationship Id="rId10" Type="http://schemas.openxmlformats.org/officeDocument/2006/relationships/tags" Target="../tags/tag244.xml"/><Relationship Id="rId1" Type="http://schemas.openxmlformats.org/officeDocument/2006/relationships/tags" Target="../tags/tag235.xml"/></Relationships>
</file>

<file path=ppt/slides/_rels/slide24.xml.rels><?xml version="1.0" encoding="UTF-8" standalone="yes"?>
<Relationships xmlns="http://schemas.openxmlformats.org/package/2006/relationships"><Relationship Id="rId9" Type="http://schemas.openxmlformats.org/officeDocument/2006/relationships/tags" Target="../tags/tag279.xml"/><Relationship Id="rId8" Type="http://schemas.openxmlformats.org/officeDocument/2006/relationships/tags" Target="../tags/tag278.xml"/><Relationship Id="rId7" Type="http://schemas.openxmlformats.org/officeDocument/2006/relationships/tags" Target="../tags/tag277.xml"/><Relationship Id="rId6" Type="http://schemas.openxmlformats.org/officeDocument/2006/relationships/tags" Target="../tags/tag276.xml"/><Relationship Id="rId5" Type="http://schemas.openxmlformats.org/officeDocument/2006/relationships/tags" Target="../tags/tag275.xml"/><Relationship Id="rId4" Type="http://schemas.openxmlformats.org/officeDocument/2006/relationships/tags" Target="../tags/tag274.xml"/><Relationship Id="rId3" Type="http://schemas.openxmlformats.org/officeDocument/2006/relationships/tags" Target="../tags/tag273.xml"/><Relationship Id="rId24" Type="http://schemas.openxmlformats.org/officeDocument/2006/relationships/notesSlide" Target="../notesSlides/notesSlide8.xml"/><Relationship Id="rId23" Type="http://schemas.openxmlformats.org/officeDocument/2006/relationships/slideLayout" Target="../slideLayouts/slideLayout5.xml"/><Relationship Id="rId22" Type="http://schemas.openxmlformats.org/officeDocument/2006/relationships/tags" Target="../tags/tag292.xml"/><Relationship Id="rId21" Type="http://schemas.openxmlformats.org/officeDocument/2006/relationships/tags" Target="../tags/tag291.xml"/><Relationship Id="rId20" Type="http://schemas.openxmlformats.org/officeDocument/2006/relationships/tags" Target="../tags/tag290.xml"/><Relationship Id="rId2" Type="http://schemas.openxmlformats.org/officeDocument/2006/relationships/tags" Target="../tags/tag272.xml"/><Relationship Id="rId19" Type="http://schemas.openxmlformats.org/officeDocument/2006/relationships/tags" Target="../tags/tag289.xml"/><Relationship Id="rId18" Type="http://schemas.openxmlformats.org/officeDocument/2006/relationships/tags" Target="../tags/tag288.xml"/><Relationship Id="rId17" Type="http://schemas.openxmlformats.org/officeDocument/2006/relationships/tags" Target="../tags/tag287.xml"/><Relationship Id="rId16" Type="http://schemas.openxmlformats.org/officeDocument/2006/relationships/tags" Target="../tags/tag286.xml"/><Relationship Id="rId15" Type="http://schemas.openxmlformats.org/officeDocument/2006/relationships/tags" Target="../tags/tag285.xml"/><Relationship Id="rId14" Type="http://schemas.openxmlformats.org/officeDocument/2006/relationships/tags" Target="../tags/tag284.xml"/><Relationship Id="rId13" Type="http://schemas.openxmlformats.org/officeDocument/2006/relationships/tags" Target="../tags/tag283.xml"/><Relationship Id="rId12" Type="http://schemas.openxmlformats.org/officeDocument/2006/relationships/tags" Target="../tags/tag282.xml"/><Relationship Id="rId11" Type="http://schemas.openxmlformats.org/officeDocument/2006/relationships/tags" Target="../tags/tag281.xml"/><Relationship Id="rId10" Type="http://schemas.openxmlformats.org/officeDocument/2006/relationships/tags" Target="../tags/tag280.xml"/><Relationship Id="rId1" Type="http://schemas.openxmlformats.org/officeDocument/2006/relationships/image" Target="../media/image58.png"/></Relationships>
</file>

<file path=ppt/slides/_rels/slide25.xml.rels><?xml version="1.0" encoding="UTF-8" standalone="yes"?>
<Relationships xmlns="http://schemas.openxmlformats.org/package/2006/relationships"><Relationship Id="rId9" Type="http://schemas.openxmlformats.org/officeDocument/2006/relationships/image" Target="../media/image67.svg"/><Relationship Id="rId8" Type="http://schemas.openxmlformats.org/officeDocument/2006/relationships/image" Target="../media/image66.png"/><Relationship Id="rId7" Type="http://schemas.openxmlformats.org/officeDocument/2006/relationships/image" Target="../media/image65.svg"/><Relationship Id="rId6" Type="http://schemas.openxmlformats.org/officeDocument/2006/relationships/image" Target="../media/image64.png"/><Relationship Id="rId5" Type="http://schemas.openxmlformats.org/officeDocument/2006/relationships/image" Target="../media/image63.svg"/><Relationship Id="rId4" Type="http://schemas.openxmlformats.org/officeDocument/2006/relationships/image" Target="../media/image62.png"/><Relationship Id="rId3" Type="http://schemas.openxmlformats.org/officeDocument/2006/relationships/image" Target="../media/image61.svg"/><Relationship Id="rId2" Type="http://schemas.openxmlformats.org/officeDocument/2006/relationships/image" Target="../media/image60.png"/><Relationship Id="rId13" Type="http://schemas.openxmlformats.org/officeDocument/2006/relationships/notesSlide" Target="../notesSlides/notesSlide9.xml"/><Relationship Id="rId12" Type="http://schemas.openxmlformats.org/officeDocument/2006/relationships/slideLayout" Target="../slideLayouts/slideLayout6.xml"/><Relationship Id="rId11" Type="http://schemas.openxmlformats.org/officeDocument/2006/relationships/image" Target="../media/image69.svg"/><Relationship Id="rId10" Type="http://schemas.openxmlformats.org/officeDocument/2006/relationships/image" Target="../media/image68.png"/><Relationship Id="rId1" Type="http://schemas.openxmlformats.org/officeDocument/2006/relationships/image" Target="../media/image59.jpeg"/></Relationships>
</file>

<file path=ppt/slides/_rels/slide26.xml.rels><?xml version="1.0" encoding="UTF-8" standalone="yes"?>
<Relationships xmlns="http://schemas.openxmlformats.org/package/2006/relationships"><Relationship Id="rId9" Type="http://schemas.openxmlformats.org/officeDocument/2006/relationships/image" Target="../media/image78.svg"/><Relationship Id="rId8" Type="http://schemas.openxmlformats.org/officeDocument/2006/relationships/image" Target="../media/image77.png"/><Relationship Id="rId7" Type="http://schemas.openxmlformats.org/officeDocument/2006/relationships/image" Target="../media/image76.svg"/><Relationship Id="rId6" Type="http://schemas.openxmlformats.org/officeDocument/2006/relationships/image" Target="../media/image75.png"/><Relationship Id="rId5" Type="http://schemas.openxmlformats.org/officeDocument/2006/relationships/image" Target="../media/image74.svg"/><Relationship Id="rId4" Type="http://schemas.openxmlformats.org/officeDocument/2006/relationships/image" Target="../media/image73.png"/><Relationship Id="rId3" Type="http://schemas.openxmlformats.org/officeDocument/2006/relationships/image" Target="../media/image72.svg"/><Relationship Id="rId2" Type="http://schemas.openxmlformats.org/officeDocument/2006/relationships/image" Target="../media/image71.png"/><Relationship Id="rId13" Type="http://schemas.openxmlformats.org/officeDocument/2006/relationships/notesSlide" Target="../notesSlides/notesSlide10.xml"/><Relationship Id="rId12" Type="http://schemas.openxmlformats.org/officeDocument/2006/relationships/slideLayout" Target="../slideLayouts/slideLayout6.xml"/><Relationship Id="rId11" Type="http://schemas.openxmlformats.org/officeDocument/2006/relationships/image" Target="../media/image80.svg"/><Relationship Id="rId10" Type="http://schemas.openxmlformats.org/officeDocument/2006/relationships/image" Target="../media/image79.png"/><Relationship Id="rId1" Type="http://schemas.openxmlformats.org/officeDocument/2006/relationships/image" Target="../media/image70.jpeg"/></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93.xml"/><Relationship Id="rId2" Type="http://schemas.openxmlformats.org/officeDocument/2006/relationships/image" Target="../media/image82.png"/><Relationship Id="rId1" Type="http://schemas.openxmlformats.org/officeDocument/2006/relationships/image" Target="../media/image81.png"/></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94.xml"/><Relationship Id="rId2" Type="http://schemas.openxmlformats.org/officeDocument/2006/relationships/image" Target="../media/image84.png"/><Relationship Id="rId1" Type="http://schemas.openxmlformats.org/officeDocument/2006/relationships/image" Target="../media/image83.png"/></Relationships>
</file>

<file path=ppt/slides/_rels/slide29.xml.rels><?xml version="1.0" encoding="UTF-8" standalone="yes"?>
<Relationships xmlns="http://schemas.openxmlformats.org/package/2006/relationships"><Relationship Id="rId9" Type="http://schemas.openxmlformats.org/officeDocument/2006/relationships/tags" Target="../tags/tag297.xml"/><Relationship Id="rId8" Type="http://schemas.openxmlformats.org/officeDocument/2006/relationships/image" Target="../media/image86.png"/><Relationship Id="rId7" Type="http://schemas.openxmlformats.org/officeDocument/2006/relationships/tags" Target="../tags/tag296.xml"/><Relationship Id="rId6" Type="http://schemas.microsoft.com/office/2007/relationships/media" Target="../media/media2.mp4"/><Relationship Id="rId5" Type="http://schemas.openxmlformats.org/officeDocument/2006/relationships/video" Target="../media/media2.mp4"/><Relationship Id="rId4" Type="http://schemas.openxmlformats.org/officeDocument/2006/relationships/image" Target="../media/image85.png"/><Relationship Id="rId3" Type="http://schemas.openxmlformats.org/officeDocument/2006/relationships/tags" Target="../tags/tag295.xml"/><Relationship Id="rId2" Type="http://schemas.microsoft.com/office/2007/relationships/media" Target="../media/media1.mp4"/><Relationship Id="rId10" Type="http://schemas.openxmlformats.org/officeDocument/2006/relationships/slideLayout" Target="../slideLayouts/slideLayout5.xml"/><Relationship Id="rId1" Type="http://schemas.openxmlformats.org/officeDocument/2006/relationships/video" Target="../media/media1.mp4"/></Relationships>
</file>

<file path=ppt/slides/_rels/slide3.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tags" Target="../tags/tag15.xml"/><Relationship Id="rId7" Type="http://schemas.openxmlformats.org/officeDocument/2006/relationships/tags" Target="../tags/tag14.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2" Type="http://schemas.openxmlformats.org/officeDocument/2006/relationships/slideLayout" Target="../slideLayouts/slideLayout4.xml"/><Relationship Id="rId11" Type="http://schemas.openxmlformats.org/officeDocument/2006/relationships/tags" Target="../tags/tag16.xml"/><Relationship Id="rId10" Type="http://schemas.openxmlformats.org/officeDocument/2006/relationships/image" Target="../media/image6.jpeg"/><Relationship Id="rId1" Type="http://schemas.openxmlformats.org/officeDocument/2006/relationships/tags" Target="../tags/tag8.xml"/></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5.xml"/><Relationship Id="rId3" Type="http://schemas.openxmlformats.org/officeDocument/2006/relationships/tags" Target="../tags/tag298.xml"/><Relationship Id="rId2" Type="http://schemas.openxmlformats.org/officeDocument/2006/relationships/image" Target="../media/image84.png"/><Relationship Id="rId1" Type="http://schemas.openxmlformats.org/officeDocument/2006/relationships/image" Target="../media/image83.png"/></Relationships>
</file>

<file path=ppt/slides/_rels/slide31.xml.rels><?xml version="1.0" encoding="UTF-8" standalone="yes"?>
<Relationships xmlns="http://schemas.openxmlformats.org/package/2006/relationships"><Relationship Id="rId8" Type="http://schemas.openxmlformats.org/officeDocument/2006/relationships/slideLayout" Target="../slideLayouts/slideLayout5.xml"/><Relationship Id="rId7" Type="http://schemas.openxmlformats.org/officeDocument/2006/relationships/tags" Target="../tags/tag301.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tags" Target="../tags/tag300.xml"/><Relationship Id="rId3" Type="http://schemas.microsoft.com/office/2007/relationships/media" Target="../media/media3.mp4"/><Relationship Id="rId2" Type="http://schemas.openxmlformats.org/officeDocument/2006/relationships/video" Target="../media/media3.mp4"/><Relationship Id="rId1" Type="http://schemas.openxmlformats.org/officeDocument/2006/relationships/tags" Target="../tags/tag299.xml"/></Relationships>
</file>

<file path=ppt/slides/_rels/slide32.xml.rels><?xml version="1.0" encoding="UTF-8" standalone="yes"?>
<Relationships xmlns="http://schemas.openxmlformats.org/package/2006/relationships"><Relationship Id="rId9" Type="http://schemas.openxmlformats.org/officeDocument/2006/relationships/image" Target="../media/image90.png"/><Relationship Id="rId8" Type="http://schemas.openxmlformats.org/officeDocument/2006/relationships/tags" Target="../tags/tag304.xml"/><Relationship Id="rId7" Type="http://schemas.microsoft.com/office/2007/relationships/media" Target="../media/media5.mp4"/><Relationship Id="rId6" Type="http://schemas.openxmlformats.org/officeDocument/2006/relationships/video" Target="../media/media5.mp4"/><Relationship Id="rId5" Type="http://schemas.openxmlformats.org/officeDocument/2006/relationships/image" Target="../media/image89.png"/><Relationship Id="rId4" Type="http://schemas.openxmlformats.org/officeDocument/2006/relationships/tags" Target="../tags/tag303.xml"/><Relationship Id="rId3" Type="http://schemas.microsoft.com/office/2007/relationships/media" Target="../media/media4.mp4"/><Relationship Id="rId2" Type="http://schemas.openxmlformats.org/officeDocument/2006/relationships/video" Target="../media/media4.mp4"/><Relationship Id="rId11" Type="http://schemas.openxmlformats.org/officeDocument/2006/relationships/slideLayout" Target="../slideLayouts/slideLayout5.xml"/><Relationship Id="rId10" Type="http://schemas.openxmlformats.org/officeDocument/2006/relationships/tags" Target="../tags/tag305.xml"/><Relationship Id="rId1" Type="http://schemas.openxmlformats.org/officeDocument/2006/relationships/tags" Target="../tags/tag30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306.xml"/></Relationships>
</file>

<file path=ppt/slides/_rels/slide34.xml.rels><?xml version="1.0" encoding="UTF-8" standalone="yes"?>
<Relationships xmlns="http://schemas.openxmlformats.org/package/2006/relationships"><Relationship Id="rId9" Type="http://schemas.openxmlformats.org/officeDocument/2006/relationships/tags" Target="../tags/tag308.xml"/><Relationship Id="rId8" Type="http://schemas.openxmlformats.org/officeDocument/2006/relationships/image" Target="../media/image95.png"/><Relationship Id="rId7" Type="http://schemas.openxmlformats.org/officeDocument/2006/relationships/tags" Target="../tags/tag307.xml"/><Relationship Id="rId6" Type="http://schemas.microsoft.com/office/2007/relationships/media" Target="../media/media6.mp4"/><Relationship Id="rId5" Type="http://schemas.openxmlformats.org/officeDocument/2006/relationships/video" Target="../media/media6.mp4"/><Relationship Id="rId4" Type="http://schemas.openxmlformats.org/officeDocument/2006/relationships/image" Target="../media/image94.png"/><Relationship Id="rId3" Type="http://schemas.openxmlformats.org/officeDocument/2006/relationships/image" Target="../media/image93.png"/><Relationship Id="rId2" Type="http://schemas.openxmlformats.org/officeDocument/2006/relationships/image" Target="../media/image92.png"/><Relationship Id="rId10" Type="http://schemas.openxmlformats.org/officeDocument/2006/relationships/slideLayout" Target="../slideLayouts/slideLayout5.xml"/><Relationship Id="rId1" Type="http://schemas.openxmlformats.org/officeDocument/2006/relationships/image" Target="../media/image91.png"/></Relationships>
</file>

<file path=ppt/slides/_rels/slide35.xml.rels><?xml version="1.0" encoding="UTF-8" standalone="yes"?>
<Relationships xmlns="http://schemas.openxmlformats.org/package/2006/relationships"><Relationship Id="rId9" Type="http://schemas.openxmlformats.org/officeDocument/2006/relationships/slideLayout" Target="../slideLayouts/slideLayout5.xml"/><Relationship Id="rId8" Type="http://schemas.openxmlformats.org/officeDocument/2006/relationships/tags" Target="../tags/tag309.xml"/><Relationship Id="rId7" Type="http://schemas.openxmlformats.org/officeDocument/2006/relationships/image" Target="../media/image100.png"/><Relationship Id="rId6" Type="http://schemas.microsoft.com/office/2007/relationships/media" Target="../media/media7.mp4"/><Relationship Id="rId5" Type="http://schemas.openxmlformats.org/officeDocument/2006/relationships/video" Target="../media/media7.mp4"/><Relationship Id="rId4" Type="http://schemas.openxmlformats.org/officeDocument/2006/relationships/image" Target="../media/image99.png"/><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image" Target="../media/image96.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image" Target="../media/image101.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image" Target="../media/image102.png"/></Relationships>
</file>

<file path=ppt/slides/_rels/slide39.xml.rels><?xml version="1.0" encoding="UTF-8" standalone="yes"?>
<Relationships xmlns="http://schemas.openxmlformats.org/package/2006/relationships"><Relationship Id="rId9" Type="http://schemas.openxmlformats.org/officeDocument/2006/relationships/tags" Target="../tags/tag318.xml"/><Relationship Id="rId8" Type="http://schemas.openxmlformats.org/officeDocument/2006/relationships/tags" Target="../tags/tag317.xml"/><Relationship Id="rId7" Type="http://schemas.openxmlformats.org/officeDocument/2006/relationships/tags" Target="../tags/tag316.xml"/><Relationship Id="rId6" Type="http://schemas.openxmlformats.org/officeDocument/2006/relationships/tags" Target="../tags/tag315.xml"/><Relationship Id="rId5" Type="http://schemas.openxmlformats.org/officeDocument/2006/relationships/tags" Target="../tags/tag314.xml"/><Relationship Id="rId4" Type="http://schemas.openxmlformats.org/officeDocument/2006/relationships/tags" Target="../tags/tag313.xml"/><Relationship Id="rId3" Type="http://schemas.openxmlformats.org/officeDocument/2006/relationships/tags" Target="../tags/tag312.xml"/><Relationship Id="rId2" Type="http://schemas.openxmlformats.org/officeDocument/2006/relationships/tags" Target="../tags/tag311.xml"/><Relationship Id="rId14" Type="http://schemas.openxmlformats.org/officeDocument/2006/relationships/notesSlide" Target="../notesSlides/notesSlide14.xml"/><Relationship Id="rId13" Type="http://schemas.openxmlformats.org/officeDocument/2006/relationships/slideLayout" Target="../slideLayouts/slideLayout6.xml"/><Relationship Id="rId12" Type="http://schemas.openxmlformats.org/officeDocument/2006/relationships/tags" Target="../tags/tag321.xml"/><Relationship Id="rId11" Type="http://schemas.openxmlformats.org/officeDocument/2006/relationships/tags" Target="../tags/tag320.xml"/><Relationship Id="rId10" Type="http://schemas.openxmlformats.org/officeDocument/2006/relationships/tags" Target="../tags/tag319.xml"/><Relationship Id="rId1" Type="http://schemas.openxmlformats.org/officeDocument/2006/relationships/tags" Target="../tags/tag310.xml"/></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5.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image" Target="../media/image8.png"/><Relationship Id="rId1" Type="http://schemas.openxmlformats.org/officeDocument/2006/relationships/image" Target="../media/image7.png"/></Relationships>
</file>

<file path=ppt/slides/_rels/slide40.xml.rels><?xml version="1.0" encoding="UTF-8" standalone="yes"?>
<Relationships xmlns="http://schemas.openxmlformats.org/package/2006/relationships"><Relationship Id="rId7" Type="http://schemas.openxmlformats.org/officeDocument/2006/relationships/notesSlide" Target="../notesSlides/notesSlide15.xml"/><Relationship Id="rId6" Type="http://schemas.openxmlformats.org/officeDocument/2006/relationships/slideLayout" Target="../slideLayouts/slideLayout6.xml"/><Relationship Id="rId5" Type="http://schemas.openxmlformats.org/officeDocument/2006/relationships/image" Target="../media/image103.png"/><Relationship Id="rId4" Type="http://schemas.openxmlformats.org/officeDocument/2006/relationships/tags" Target="../tags/tag325.xml"/><Relationship Id="rId3" Type="http://schemas.openxmlformats.org/officeDocument/2006/relationships/tags" Target="../tags/tag324.xml"/><Relationship Id="rId2" Type="http://schemas.openxmlformats.org/officeDocument/2006/relationships/tags" Target="../tags/tag323.xml"/><Relationship Id="rId1" Type="http://schemas.openxmlformats.org/officeDocument/2006/relationships/tags" Target="../tags/tag322.xml"/></Relationships>
</file>

<file path=ppt/slides/_rels/slide5.xml.rels><?xml version="1.0" encoding="UTF-8" standalone="yes"?>
<Relationships xmlns="http://schemas.openxmlformats.org/package/2006/relationships"><Relationship Id="rId9" Type="http://schemas.openxmlformats.org/officeDocument/2006/relationships/tags" Target="../tags/tag27.xml"/><Relationship Id="rId8" Type="http://schemas.openxmlformats.org/officeDocument/2006/relationships/tags" Target="../tags/tag26.xml"/><Relationship Id="rId7" Type="http://schemas.openxmlformats.org/officeDocument/2006/relationships/tags" Target="../tags/tag25.x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tags" Target="../tags/tag22.xml"/><Relationship Id="rId3" Type="http://schemas.openxmlformats.org/officeDocument/2006/relationships/tags" Target="../tags/tag21.xml"/><Relationship Id="rId2" Type="http://schemas.openxmlformats.org/officeDocument/2006/relationships/tags" Target="../tags/tag20.xml"/><Relationship Id="rId15" Type="http://schemas.openxmlformats.org/officeDocument/2006/relationships/slideLayout" Target="../slideLayouts/slideLayout5.xml"/><Relationship Id="rId14" Type="http://schemas.openxmlformats.org/officeDocument/2006/relationships/tags" Target="../tags/tag30.xml"/><Relationship Id="rId13" Type="http://schemas.openxmlformats.org/officeDocument/2006/relationships/image" Target="../media/image10.png"/><Relationship Id="rId12" Type="http://schemas.openxmlformats.org/officeDocument/2006/relationships/image" Target="../media/image9.png"/><Relationship Id="rId11" Type="http://schemas.openxmlformats.org/officeDocument/2006/relationships/tags" Target="../tags/tag29.xml"/><Relationship Id="rId10" Type="http://schemas.openxmlformats.org/officeDocument/2006/relationships/tags" Target="../tags/tag28.xml"/><Relationship Id="rId1" Type="http://schemas.openxmlformats.org/officeDocument/2006/relationships/tags" Target="../tags/tag19.xml"/></Relationships>
</file>

<file path=ppt/slides/_rels/slide6.xml.rels><?xml version="1.0" encoding="UTF-8" standalone="yes"?>
<Relationships xmlns="http://schemas.openxmlformats.org/package/2006/relationships"><Relationship Id="rId9" Type="http://schemas.openxmlformats.org/officeDocument/2006/relationships/tags" Target="../tags/tag38.xml"/><Relationship Id="rId8" Type="http://schemas.openxmlformats.org/officeDocument/2006/relationships/tags" Target="../tags/tag37.xml"/><Relationship Id="rId7" Type="http://schemas.openxmlformats.org/officeDocument/2006/relationships/tags" Target="../tags/tag36.xml"/><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 Id="rId33" Type="http://schemas.openxmlformats.org/officeDocument/2006/relationships/slideLayout" Target="../slideLayouts/slideLayout5.xml"/><Relationship Id="rId32" Type="http://schemas.openxmlformats.org/officeDocument/2006/relationships/tags" Target="../tags/tag52.xml"/><Relationship Id="rId31" Type="http://schemas.openxmlformats.org/officeDocument/2006/relationships/image" Target="../media/image20.png"/><Relationship Id="rId30" Type="http://schemas.openxmlformats.org/officeDocument/2006/relationships/image" Target="../media/image19.svg"/><Relationship Id="rId3" Type="http://schemas.openxmlformats.org/officeDocument/2006/relationships/tags" Target="../tags/tag32.xml"/><Relationship Id="rId29" Type="http://schemas.openxmlformats.org/officeDocument/2006/relationships/image" Target="../media/image18.png"/><Relationship Id="rId28" Type="http://schemas.openxmlformats.org/officeDocument/2006/relationships/tags" Target="../tags/tag51.xml"/><Relationship Id="rId27" Type="http://schemas.openxmlformats.org/officeDocument/2006/relationships/image" Target="../media/image17.svg"/><Relationship Id="rId26" Type="http://schemas.openxmlformats.org/officeDocument/2006/relationships/image" Target="../media/image16.png"/><Relationship Id="rId25" Type="http://schemas.openxmlformats.org/officeDocument/2006/relationships/tags" Target="../tags/tag50.xml"/><Relationship Id="rId24" Type="http://schemas.openxmlformats.org/officeDocument/2006/relationships/image" Target="../media/image15.svg"/><Relationship Id="rId23" Type="http://schemas.openxmlformats.org/officeDocument/2006/relationships/image" Target="../media/image14.png"/><Relationship Id="rId22" Type="http://schemas.openxmlformats.org/officeDocument/2006/relationships/tags" Target="../tags/tag49.xml"/><Relationship Id="rId21" Type="http://schemas.openxmlformats.org/officeDocument/2006/relationships/image" Target="../media/image13.svg"/><Relationship Id="rId20" Type="http://schemas.openxmlformats.org/officeDocument/2006/relationships/image" Target="../media/image12.png"/><Relationship Id="rId2" Type="http://schemas.openxmlformats.org/officeDocument/2006/relationships/image" Target="../media/image11.jpeg"/><Relationship Id="rId19" Type="http://schemas.openxmlformats.org/officeDocument/2006/relationships/tags" Target="../tags/tag48.xml"/><Relationship Id="rId18" Type="http://schemas.openxmlformats.org/officeDocument/2006/relationships/tags" Target="../tags/tag47.xml"/><Relationship Id="rId17" Type="http://schemas.openxmlformats.org/officeDocument/2006/relationships/tags" Target="../tags/tag46.xml"/><Relationship Id="rId16" Type="http://schemas.openxmlformats.org/officeDocument/2006/relationships/tags" Target="../tags/tag45.xml"/><Relationship Id="rId15" Type="http://schemas.openxmlformats.org/officeDocument/2006/relationships/tags" Target="../tags/tag44.xml"/><Relationship Id="rId14" Type="http://schemas.openxmlformats.org/officeDocument/2006/relationships/tags" Target="../tags/tag43.xml"/><Relationship Id="rId13" Type="http://schemas.openxmlformats.org/officeDocument/2006/relationships/tags" Target="../tags/tag42.xml"/><Relationship Id="rId12" Type="http://schemas.openxmlformats.org/officeDocument/2006/relationships/tags" Target="../tags/tag41.xml"/><Relationship Id="rId11" Type="http://schemas.openxmlformats.org/officeDocument/2006/relationships/tags" Target="../tags/tag40.xml"/><Relationship Id="rId10" Type="http://schemas.openxmlformats.org/officeDocument/2006/relationships/tags" Target="../tags/tag39.xml"/><Relationship Id="rId1" Type="http://schemas.openxmlformats.org/officeDocument/2006/relationships/tags" Target="../tags/tag31.xml"/></Relationships>
</file>

<file path=ppt/slides/_rels/slide7.xml.rels><?xml version="1.0" encoding="UTF-8" standalone="yes"?>
<Relationships xmlns="http://schemas.openxmlformats.org/package/2006/relationships"><Relationship Id="rId9" Type="http://schemas.openxmlformats.org/officeDocument/2006/relationships/tags" Target="../tags/tag59.xml"/><Relationship Id="rId8" Type="http://schemas.openxmlformats.org/officeDocument/2006/relationships/image" Target="../media/image22.jpeg"/><Relationship Id="rId7" Type="http://schemas.openxmlformats.org/officeDocument/2006/relationships/tags" Target="../tags/tag58.xml"/><Relationship Id="rId6" Type="http://schemas.openxmlformats.org/officeDocument/2006/relationships/tags" Target="../tags/tag57.xml"/><Relationship Id="rId5" Type="http://schemas.openxmlformats.org/officeDocument/2006/relationships/tags" Target="../tags/tag56.xml"/><Relationship Id="rId4" Type="http://schemas.openxmlformats.org/officeDocument/2006/relationships/tags" Target="../tags/tag55.xml"/><Relationship Id="rId3" Type="http://schemas.openxmlformats.org/officeDocument/2006/relationships/tags" Target="../tags/tag54.xml"/><Relationship Id="rId2" Type="http://schemas.openxmlformats.org/officeDocument/2006/relationships/image" Target="../media/image21.png"/><Relationship Id="rId10" Type="http://schemas.openxmlformats.org/officeDocument/2006/relationships/slideLayout" Target="../slideLayouts/slideLayout5.xml"/><Relationship Id="rId1" Type="http://schemas.openxmlformats.org/officeDocument/2006/relationships/tags" Target="../tags/tag53.xml"/></Relationships>
</file>

<file path=ppt/slides/_rels/slide8.xml.rels><?xml version="1.0" encoding="UTF-8" standalone="yes"?>
<Relationships xmlns="http://schemas.openxmlformats.org/package/2006/relationships"><Relationship Id="rId9" Type="http://schemas.openxmlformats.org/officeDocument/2006/relationships/slideLayout" Target="../slideLayouts/slideLayout5.xml"/><Relationship Id="rId8" Type="http://schemas.openxmlformats.org/officeDocument/2006/relationships/tags" Target="../tags/tag66.xml"/><Relationship Id="rId7" Type="http://schemas.openxmlformats.org/officeDocument/2006/relationships/tags" Target="../tags/tag65.xml"/><Relationship Id="rId6" Type="http://schemas.openxmlformats.org/officeDocument/2006/relationships/tags" Target="../tags/tag64.xml"/><Relationship Id="rId5" Type="http://schemas.openxmlformats.org/officeDocument/2006/relationships/tags" Target="../tags/tag63.xml"/><Relationship Id="rId4" Type="http://schemas.openxmlformats.org/officeDocument/2006/relationships/tags" Target="../tags/tag62.xml"/><Relationship Id="rId3" Type="http://schemas.openxmlformats.org/officeDocument/2006/relationships/tags" Target="../tags/tag61.xml"/><Relationship Id="rId2" Type="http://schemas.openxmlformats.org/officeDocument/2006/relationships/image" Target="../media/image23.jpeg"/><Relationship Id="rId1" Type="http://schemas.openxmlformats.org/officeDocument/2006/relationships/tags" Target="../tags/tag60.xml"/></Relationships>
</file>

<file path=ppt/slides/_rels/slide9.xml.rels><?xml version="1.0" encoding="UTF-8" standalone="yes"?>
<Relationships xmlns="http://schemas.openxmlformats.org/package/2006/relationships"><Relationship Id="rId9" Type="http://schemas.openxmlformats.org/officeDocument/2006/relationships/tags" Target="../tags/tag75.xml"/><Relationship Id="rId8" Type="http://schemas.openxmlformats.org/officeDocument/2006/relationships/tags" Target="../tags/tag74.xml"/><Relationship Id="rId7" Type="http://schemas.openxmlformats.org/officeDocument/2006/relationships/tags" Target="../tags/tag73.xml"/><Relationship Id="rId6" Type="http://schemas.openxmlformats.org/officeDocument/2006/relationships/tags" Target="../tags/tag72.xml"/><Relationship Id="rId5" Type="http://schemas.openxmlformats.org/officeDocument/2006/relationships/tags" Target="../tags/tag71.xml"/><Relationship Id="rId4" Type="http://schemas.openxmlformats.org/officeDocument/2006/relationships/tags" Target="../tags/tag70.xml"/><Relationship Id="rId36" Type="http://schemas.openxmlformats.org/officeDocument/2006/relationships/slideLayout" Target="../slideLayouts/slideLayout5.xml"/><Relationship Id="rId35" Type="http://schemas.openxmlformats.org/officeDocument/2006/relationships/tags" Target="../tags/tag99.xml"/><Relationship Id="rId34" Type="http://schemas.openxmlformats.org/officeDocument/2006/relationships/tags" Target="../tags/tag98.xml"/><Relationship Id="rId33" Type="http://schemas.openxmlformats.org/officeDocument/2006/relationships/tags" Target="../tags/tag97.xml"/><Relationship Id="rId32" Type="http://schemas.openxmlformats.org/officeDocument/2006/relationships/tags" Target="../tags/tag96.xml"/><Relationship Id="rId31" Type="http://schemas.openxmlformats.org/officeDocument/2006/relationships/tags" Target="../tags/tag95.xml"/><Relationship Id="rId30" Type="http://schemas.openxmlformats.org/officeDocument/2006/relationships/tags" Target="../tags/tag94.xml"/><Relationship Id="rId3" Type="http://schemas.openxmlformats.org/officeDocument/2006/relationships/tags" Target="../tags/tag69.xml"/><Relationship Id="rId29" Type="http://schemas.openxmlformats.org/officeDocument/2006/relationships/tags" Target="../tags/tag93.xml"/><Relationship Id="rId28" Type="http://schemas.openxmlformats.org/officeDocument/2006/relationships/tags" Target="../tags/tag92.xml"/><Relationship Id="rId27" Type="http://schemas.openxmlformats.org/officeDocument/2006/relationships/image" Target="../media/image25.jpeg"/><Relationship Id="rId26" Type="http://schemas.openxmlformats.org/officeDocument/2006/relationships/tags" Target="../tags/tag91.xml"/><Relationship Id="rId25" Type="http://schemas.openxmlformats.org/officeDocument/2006/relationships/image" Target="../media/image24.png"/><Relationship Id="rId24" Type="http://schemas.openxmlformats.org/officeDocument/2006/relationships/tags" Target="../tags/tag90.xml"/><Relationship Id="rId23" Type="http://schemas.openxmlformats.org/officeDocument/2006/relationships/tags" Target="../tags/tag89.xml"/><Relationship Id="rId22" Type="http://schemas.openxmlformats.org/officeDocument/2006/relationships/tags" Target="../tags/tag88.xml"/><Relationship Id="rId21" Type="http://schemas.openxmlformats.org/officeDocument/2006/relationships/tags" Target="../tags/tag87.xml"/><Relationship Id="rId20" Type="http://schemas.openxmlformats.org/officeDocument/2006/relationships/tags" Target="../tags/tag86.xml"/><Relationship Id="rId2" Type="http://schemas.openxmlformats.org/officeDocument/2006/relationships/tags" Target="../tags/tag68.xml"/><Relationship Id="rId19" Type="http://schemas.openxmlformats.org/officeDocument/2006/relationships/tags" Target="../tags/tag85.xml"/><Relationship Id="rId18" Type="http://schemas.openxmlformats.org/officeDocument/2006/relationships/tags" Target="../tags/tag84.xml"/><Relationship Id="rId17" Type="http://schemas.openxmlformats.org/officeDocument/2006/relationships/tags" Target="../tags/tag83.xml"/><Relationship Id="rId16" Type="http://schemas.openxmlformats.org/officeDocument/2006/relationships/tags" Target="../tags/tag82.xml"/><Relationship Id="rId15" Type="http://schemas.openxmlformats.org/officeDocument/2006/relationships/tags" Target="../tags/tag81.xml"/><Relationship Id="rId14" Type="http://schemas.openxmlformats.org/officeDocument/2006/relationships/tags" Target="../tags/tag80.xml"/><Relationship Id="rId13" Type="http://schemas.openxmlformats.org/officeDocument/2006/relationships/tags" Target="../tags/tag79.xml"/><Relationship Id="rId12" Type="http://schemas.openxmlformats.org/officeDocument/2006/relationships/tags" Target="../tags/tag78.xml"/><Relationship Id="rId11" Type="http://schemas.openxmlformats.org/officeDocument/2006/relationships/tags" Target="../tags/tag77.xml"/><Relationship Id="rId10" Type="http://schemas.openxmlformats.org/officeDocument/2006/relationships/tags" Target="../tags/tag76.xml"/><Relationship Id="rId1" Type="http://schemas.openxmlformats.org/officeDocument/2006/relationships/tags" Target="../tags/tag6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a:stretch>
            <a:fillRect/>
          </a:stretch>
        </p:blipFill>
        <p:spPr>
          <a:xfrm>
            <a:off x="-6350" y="0"/>
            <a:ext cx="6449060" cy="6858000"/>
          </a:xfrm>
          <a:prstGeom prst="rect">
            <a:avLst/>
          </a:prstGeom>
        </p:spPr>
      </p:pic>
      <p:pic>
        <p:nvPicPr>
          <p:cNvPr id="2" name="Image 0" descr="/Users/heyuhang/Documents/Codex/好风景家居/projects/hfj_7s_product_training_full_pptmaster_20260728/optimized_assets/c33e120da41010c4d96ee3ebcbeb1e32.jpg"/>
          <p:cNvPicPr>
            <a:picLocks noChangeAspect="1"/>
          </p:cNvPicPr>
          <p:nvPr/>
        </p:nvPicPr>
        <p:blipFill>
          <a:blip r:embed="rId2"/>
          <a:stretch>
            <a:fillRect/>
          </a:stretch>
        </p:blipFill>
        <p:spPr>
          <a:xfrm>
            <a:off x="6217920" y="0"/>
            <a:ext cx="5973775" cy="6858000"/>
          </a:xfrm>
          <a:prstGeom prst="rect">
            <a:avLst/>
          </a:prstGeom>
        </p:spPr>
      </p:pic>
      <p:sp>
        <p:nvSpPr>
          <p:cNvPr id="4" name="Text 1"/>
          <p:cNvSpPr/>
          <p:nvPr/>
        </p:nvSpPr>
        <p:spPr>
          <a:xfrm>
            <a:off x="530352" y="1508760"/>
            <a:ext cx="5394960" cy="1325880"/>
          </a:xfrm>
          <a:prstGeom prst="rect">
            <a:avLst/>
          </a:prstGeom>
          <a:noFill/>
        </p:spPr>
        <p:txBody>
          <a:bodyPr wrap="square" lIns="0" tIns="0" rIns="0" bIns="0" rtlCol="0" anchor="ctr">
            <a:normAutofit/>
          </a:bodyPr>
          <a:lstStyle/>
          <a:p>
            <a:pPr marL="0" indent="0">
              <a:buNone/>
            </a:pPr>
            <a:r>
              <a:rPr lang="en-US" sz="3800" b="1" dirty="0">
                <a:solidFill>
                  <a:srgbClr val="F6F1E8"/>
                </a:solidFill>
                <a:latin typeface="Songti SC" pitchFamily="34" charset="0"/>
                <a:ea typeface="Songti SC" pitchFamily="34" charset="-122"/>
                <a:cs typeface="Songti SC" pitchFamily="34" charset="-120"/>
              </a:rPr>
              <a:t>好风景 7S｜沙发基础知识与材质工艺</a:t>
            </a:r>
            <a:endParaRPr lang="en-US" sz="3800" dirty="0"/>
          </a:p>
        </p:txBody>
      </p:sp>
      <p:sp>
        <p:nvSpPr>
          <p:cNvPr id="5" name="Text 2"/>
          <p:cNvSpPr/>
          <p:nvPr/>
        </p:nvSpPr>
        <p:spPr>
          <a:xfrm>
            <a:off x="530352" y="3154680"/>
            <a:ext cx="5303520" cy="365760"/>
          </a:xfrm>
          <a:prstGeom prst="rect">
            <a:avLst/>
          </a:prstGeom>
          <a:noFill/>
        </p:spPr>
        <p:txBody>
          <a:bodyPr wrap="square" lIns="0" tIns="0" rIns="0" bIns="0" rtlCol="0" anchor="ctr"/>
          <a:lstStyle/>
          <a:p>
            <a:pPr marL="0" indent="0">
              <a:buNone/>
            </a:pPr>
            <a:r>
              <a:rPr lang="en-US" sz="1800" dirty="0">
                <a:solidFill>
                  <a:srgbClr val="E9E1D3"/>
                </a:solidFill>
                <a:latin typeface="微软雅黑" panose="020B0503020204020204" charset="-122"/>
                <a:ea typeface="微软雅黑" panose="020B0503020204020204" charset="-122"/>
                <a:cs typeface="微软雅黑" panose="020B0503020204020204" pitchFamily="34" charset="-120"/>
              </a:rPr>
              <a:t>产品知识完整整理版｜适用于线上与门店培训</a:t>
            </a:r>
            <a:endParaRPr lang="en-US" sz="1800" dirty="0"/>
          </a:p>
        </p:txBody>
      </p:sp>
      <p:sp>
        <p:nvSpPr>
          <p:cNvPr id="6" name="Text 3"/>
          <p:cNvSpPr/>
          <p:nvPr/>
        </p:nvSpPr>
        <p:spPr>
          <a:xfrm>
            <a:off x="530352" y="3703320"/>
            <a:ext cx="5303520" cy="320040"/>
          </a:xfrm>
          <a:prstGeom prst="rect">
            <a:avLst/>
          </a:prstGeom>
          <a:noFill/>
        </p:spPr>
        <p:txBody>
          <a:bodyPr wrap="square" lIns="0" tIns="0" rIns="0" bIns="0" rtlCol="0" anchor="ctr"/>
          <a:lstStyle/>
          <a:p>
            <a:pPr marL="0" indent="0">
              <a:buNone/>
            </a:pPr>
            <a:r>
              <a:rPr lang="en-US" sz="1500" dirty="0">
                <a:solidFill>
                  <a:srgbClr val="B89045"/>
                </a:solidFill>
                <a:latin typeface="微软雅黑" panose="020B0503020204020204" charset="-122"/>
                <a:ea typeface="微软雅黑" panose="020B0503020204020204" charset="-122"/>
                <a:cs typeface="微软雅黑" panose="020B0503020204020204" pitchFamily="34" charset="-120"/>
              </a:rPr>
              <a:t>设计 · 材质 · 结构 · 功能 · 客群 · 销售表达</a:t>
            </a:r>
            <a:endParaRPr lang="en-US" sz="1500" dirty="0"/>
          </a:p>
        </p:txBody>
      </p:sp>
      <p:sp>
        <p:nvSpPr>
          <p:cNvPr id="25" name="Slide Number Placeholder 0"/>
          <p:cNvSpPr>
            <a:spLocks noGrp="1"/>
          </p:cNvSpPr>
          <p:nvPr>
            <p:ph type="sldNum" sz="quarter" idx="4294967295"/>
          </p:nvPr>
        </p:nvSpPr>
        <p:spPr>
          <a:xfrm>
            <a:off x="11292840" y="6446520"/>
            <a:ext cx="365760" cy="182880"/>
          </a:xfrm>
          <a:prstGeom prst="rect">
            <a:avLst/>
          </a:prstGeom>
        </p:spPr>
        <p:txBody>
          <a:bodyPr/>
          <a:lstStyle>
            <a:lvl1pPr>
              <a:defRPr sz="800">
                <a:solidFill>
                  <a:srgbClr val="E9E1D3"/>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
        <p:nvSpPr>
          <p:cNvPr id="8" name="Shape 0"/>
          <p:cNvSpPr/>
          <p:nvPr userDrawn="1"/>
        </p:nvSpPr>
        <p:spPr>
          <a:xfrm>
            <a:off x="502920" y="457200"/>
            <a:ext cx="658368" cy="0"/>
          </a:xfrm>
          <a:prstGeom prst="line">
            <a:avLst/>
          </a:prstGeom>
          <a:noFill/>
          <a:ln w="25400">
            <a:solidFill>
              <a:srgbClr val="B89045"/>
            </a:solidFill>
            <a:prstDash val="solid"/>
          </a:ln>
        </p:spPr>
      </p:sp>
      <p:sp>
        <p:nvSpPr>
          <p:cNvPr id="9" name="Text 1"/>
          <p:cNvSpPr/>
          <p:nvPr userDrawn="1"/>
        </p:nvSpPr>
        <p:spPr>
          <a:xfrm>
            <a:off x="502920" y="201168"/>
            <a:ext cx="4206240" cy="182880"/>
          </a:xfrm>
          <a:prstGeom prst="rect">
            <a:avLst/>
          </a:prstGeom>
          <a:noFill/>
        </p:spPr>
        <p:txBody>
          <a:bodyPr wrap="square" lIns="0" tIns="0" rIns="0" bIns="0" rtlCol="0" anchor="ctr"/>
          <a:lstStyle/>
          <a:p>
            <a:pPr marL="0" indent="0">
              <a:buNone/>
            </a:pPr>
            <a:r>
              <a:rPr lang="en-US" sz="900" kern="0" spc="140" dirty="0">
                <a:solidFill>
                  <a:srgbClr val="B89045"/>
                </a:solidFill>
                <a:latin typeface="微软雅黑" panose="020B0503020204020204" charset="-122"/>
                <a:ea typeface="微软雅黑" panose="020B0503020204020204" charset="-122"/>
                <a:cs typeface="微软雅黑" panose="020B0503020204020204" pitchFamily="34" charset="-120"/>
              </a:rPr>
              <a:t>HFJ · 7S PRODUCT KNOWLEDGE</a:t>
            </a:r>
            <a:endParaRPr lang="en-US" sz="900" dirty="0"/>
          </a:p>
        </p:txBody>
      </p:sp>
      <p:sp>
        <p:nvSpPr>
          <p:cNvPr id="10" name="Shape 0"/>
          <p:cNvSpPr/>
          <p:nvPr/>
        </p:nvSpPr>
        <p:spPr>
          <a:xfrm>
            <a:off x="5669280" y="0"/>
            <a:ext cx="1371600" cy="6858000"/>
          </a:xfrm>
          <a:prstGeom prst="rect">
            <a:avLst/>
          </a:prstGeom>
          <a:solidFill>
            <a:srgbClr val="123D31">
              <a:alpha val="62000"/>
            </a:srgbClr>
          </a:solidFill>
          <a:ln w="12700">
            <a:solidFill>
              <a:srgbClr val="333333">
                <a:alpha val="0"/>
              </a:srgbClr>
            </a:solidFill>
            <a:prstDash val="solid"/>
          </a:ln>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矩形 4"/>
          <p:cNvSpPr/>
          <p:nvPr userDrawn="1"/>
        </p:nvSpPr>
        <p:spPr>
          <a:xfrm>
            <a:off x="2382887" y="1429828"/>
            <a:ext cx="6834141" cy="4110392"/>
          </a:xfrm>
          <a:prstGeom prst="rect">
            <a:avLst/>
          </a:prstGeom>
          <a:solidFill>
            <a:schemeClr val="tx1">
              <a:alpha val="50000"/>
            </a:schemeClr>
          </a:solidFill>
          <a:ln>
            <a:noFill/>
          </a:ln>
          <a:effectLst>
            <a:glow rad="101600">
              <a:schemeClr val="accent6">
                <a:satMod val="175000"/>
                <a:alpha val="13000"/>
              </a:schemeClr>
            </a:glow>
            <a:outerShdw blurRad="50800" dist="38100" algn="l" rotWithShape="0">
              <a:schemeClr val="accent6">
                <a:lumMod val="20000"/>
                <a:lumOff val="80000"/>
                <a:alpha val="40000"/>
              </a:schemeClr>
            </a:outerShdw>
            <a:softEdge rad="444500"/>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115"/>
              <a:t> </a:t>
            </a:r>
            <a:endParaRPr lang="en-US" altLang="zh-CN" sz="1115"/>
          </a:p>
        </p:txBody>
      </p:sp>
      <p:sp>
        <p:nvSpPr>
          <p:cNvPr id="17" name="菠萝大侠：矩形: 圆角 7"/>
          <p:cNvSpPr/>
          <p:nvPr/>
        </p:nvSpPr>
        <p:spPr>
          <a:xfrm>
            <a:off x="2889659" y="1771476"/>
            <a:ext cx="5797009" cy="3551725"/>
          </a:xfrm>
          <a:prstGeom prst="roundRect">
            <a:avLst>
              <a:gd name="adj" fmla="val 9877"/>
            </a:avLst>
          </a:prstGeom>
          <a:solidFill>
            <a:srgbClr val="1C3724">
              <a:alpha val="60000"/>
            </a:srgbClr>
          </a:solidFill>
          <a:ln w="25400">
            <a:solidFill>
              <a:srgbClr val="DFD6D7">
                <a:alpha val="1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15" dirty="0"/>
          </a:p>
        </p:txBody>
      </p:sp>
      <p:sp>
        <p:nvSpPr>
          <p:cNvPr id="27" name="菠萝大侠：文本框 26"/>
          <p:cNvSpPr txBox="1"/>
          <p:nvPr/>
        </p:nvSpPr>
        <p:spPr>
          <a:xfrm>
            <a:off x="3769137" y="2029383"/>
            <a:ext cx="4078940" cy="836625"/>
          </a:xfrm>
          <a:prstGeom prst="rect">
            <a:avLst/>
          </a:prstGeom>
          <a:noFill/>
        </p:spPr>
        <p:txBody>
          <a:bodyPr wrap="square" rtlCol="0">
            <a:noAutofit/>
          </a:bodyPr>
          <a:p>
            <a:pPr algn="ctr"/>
            <a:r>
              <a:rPr lang="zh-CN" altLang="en-US" sz="4955" spc="170">
                <a:solidFill>
                  <a:schemeClr val="bg1"/>
                </a:solidFill>
                <a:uFillTx/>
                <a:latin typeface="汉仪大黑简" panose="02010600000101010101" charset="-122"/>
                <a:ea typeface="汉仪大黑简" panose="02010600000101010101" charset="-122"/>
                <a:cs typeface="汉仪大黑简" panose="02010600000101010101" charset="-122"/>
              </a:rPr>
              <a:t>坐感的秘密</a:t>
            </a:r>
            <a:endParaRPr lang="zh-CN" altLang="en-US" sz="4955" spc="170">
              <a:solidFill>
                <a:schemeClr val="bg1"/>
              </a:solidFill>
              <a:uFillTx/>
              <a:latin typeface="汉仪大黑简" panose="02010600000101010101" charset="-122"/>
              <a:ea typeface="汉仪大黑简" panose="02010600000101010101" charset="-122"/>
              <a:cs typeface="汉仪大黑简" panose="02010600000101010101" charset="-122"/>
            </a:endParaRPr>
          </a:p>
        </p:txBody>
      </p:sp>
      <p:sp>
        <p:nvSpPr>
          <p:cNvPr id="63" name="菠萝大侠：矩形 62"/>
          <p:cNvSpPr/>
          <p:nvPr/>
        </p:nvSpPr>
        <p:spPr>
          <a:xfrm>
            <a:off x="3769137" y="2866401"/>
            <a:ext cx="4167792" cy="2457193"/>
          </a:xfrm>
          <a:prstGeom prst="rect">
            <a:avLst/>
          </a:prstGeom>
        </p:spPr>
        <p:txBody>
          <a:bodyPr wrap="square" lIns="56612" tIns="28306" rIns="56612" bIns="28306">
            <a:noAutofit/>
          </a:bodyPr>
          <a:p>
            <a:pPr algn="ctr">
              <a:lnSpc>
                <a:spcPct val="120000"/>
              </a:lnSpc>
            </a:pPr>
            <a:r>
              <a:rPr lang="zh-CN" altLang="en-US" sz="1735">
                <a:solidFill>
                  <a:schemeClr val="bg1"/>
                </a:solidFill>
                <a:latin typeface="微软雅黑 Light" panose="020B0502040204020203" charset="-122"/>
                <a:ea typeface="微软雅黑 Light" panose="020B0502040204020203" charset="-122"/>
                <a:cs typeface="微软雅黑 Light" panose="020B0502040204020203" charset="-122"/>
                <a:sym typeface="+mn-ea"/>
              </a:rPr>
              <a:t>沙发坐的舒不舒适，主要是从</a:t>
            </a:r>
            <a:r>
              <a:rPr lang="zh-CN" altLang="en-US" sz="1980" b="1">
                <a:solidFill>
                  <a:schemeClr val="accent6"/>
                </a:solidFill>
                <a:latin typeface="微软雅黑" panose="020B0503020204020204" charset="-122"/>
                <a:ea typeface="微软雅黑" panose="020B0503020204020204" charset="-122"/>
                <a:cs typeface="微软雅黑 Light" panose="020B0502040204020203" charset="-122"/>
                <a:sym typeface="+mn-ea"/>
              </a:rPr>
              <a:t>填充物</a:t>
            </a:r>
            <a:r>
              <a:rPr lang="zh-CN" altLang="en-US" sz="1735">
                <a:solidFill>
                  <a:schemeClr val="bg1"/>
                </a:solidFill>
                <a:latin typeface="微软雅黑 Light" panose="020B0502040204020203" charset="-122"/>
                <a:ea typeface="微软雅黑 Light" panose="020B0502040204020203" charset="-122"/>
                <a:cs typeface="微软雅黑 Light" panose="020B0502040204020203" charset="-122"/>
                <a:sym typeface="+mn-ea"/>
              </a:rPr>
              <a:t>和</a:t>
            </a:r>
            <a:r>
              <a:rPr lang="zh-CN" altLang="en-US" sz="1980" b="1">
                <a:solidFill>
                  <a:schemeClr val="accent6"/>
                </a:solidFill>
                <a:latin typeface="微软雅黑" panose="020B0503020204020204" charset="-122"/>
                <a:ea typeface="微软雅黑" panose="020B0503020204020204" charset="-122"/>
                <a:cs typeface="微软雅黑 Light" panose="020B0502040204020203" charset="-122"/>
                <a:sym typeface="+mn-ea"/>
              </a:rPr>
              <a:t>弹力系统</a:t>
            </a:r>
            <a:r>
              <a:rPr lang="zh-CN" altLang="en-US" sz="1735">
                <a:solidFill>
                  <a:schemeClr val="bg1"/>
                </a:solidFill>
                <a:latin typeface="微软雅黑 Light" panose="020B0502040204020203" charset="-122"/>
                <a:ea typeface="微软雅黑 Light" panose="020B0502040204020203" charset="-122"/>
                <a:cs typeface="微软雅黑 Light" panose="020B0502040204020203" charset="-122"/>
                <a:sym typeface="+mn-ea"/>
              </a:rPr>
              <a:t>来识别，</a:t>
            </a:r>
            <a:endParaRPr lang="zh-CN" altLang="en-US" sz="1735">
              <a:solidFill>
                <a:schemeClr val="bg1"/>
              </a:solidFill>
              <a:latin typeface="微软雅黑 Light" panose="020B0502040204020203" charset="-122"/>
              <a:ea typeface="微软雅黑 Light" panose="020B0502040204020203" charset="-122"/>
              <a:cs typeface="微软雅黑 Light" panose="020B0502040204020203" charset="-122"/>
              <a:sym typeface="+mn-ea"/>
            </a:endParaRPr>
          </a:p>
          <a:p>
            <a:pPr algn="ctr">
              <a:lnSpc>
                <a:spcPct val="120000"/>
              </a:lnSpc>
            </a:pPr>
            <a:r>
              <a:rPr lang="zh-CN" altLang="en-US" sz="1735">
                <a:solidFill>
                  <a:schemeClr val="bg1"/>
                </a:solidFill>
                <a:latin typeface="微软雅黑 Light" panose="020B0502040204020203" charset="-122"/>
                <a:ea typeface="微软雅黑 Light" panose="020B0502040204020203" charset="-122"/>
                <a:cs typeface="微软雅黑 Light" panose="020B0502040204020203" charset="-122"/>
                <a:sym typeface="+mn-ea"/>
              </a:rPr>
              <a:t>好风景家居为了追求更完美的舒适坐感，</a:t>
            </a:r>
            <a:endParaRPr lang="zh-CN" altLang="en-US" sz="1735">
              <a:solidFill>
                <a:schemeClr val="bg1"/>
              </a:solidFill>
              <a:latin typeface="微软雅黑 Light" panose="020B0502040204020203" charset="-122"/>
              <a:ea typeface="微软雅黑 Light" panose="020B0502040204020203" charset="-122"/>
              <a:cs typeface="微软雅黑 Light" panose="020B0502040204020203" charset="-122"/>
              <a:sym typeface="+mn-ea"/>
            </a:endParaRPr>
          </a:p>
          <a:p>
            <a:pPr algn="ctr">
              <a:lnSpc>
                <a:spcPct val="120000"/>
              </a:lnSpc>
            </a:pPr>
            <a:r>
              <a:rPr lang="zh-CN" altLang="en-US" sz="1735">
                <a:solidFill>
                  <a:schemeClr val="bg1"/>
                </a:solidFill>
                <a:latin typeface="微软雅黑 Light" panose="020B0502040204020203" charset="-122"/>
                <a:ea typeface="微软雅黑 Light" panose="020B0502040204020203" charset="-122"/>
                <a:cs typeface="微软雅黑 Light" panose="020B0502040204020203" charset="-122"/>
                <a:sym typeface="+mn-ea"/>
              </a:rPr>
              <a:t>坐垫填充物采用了</a:t>
            </a:r>
            <a:r>
              <a:rPr lang="zh-CN" altLang="en-US" sz="1980" b="1">
                <a:solidFill>
                  <a:schemeClr val="accent6"/>
                </a:solidFill>
                <a:latin typeface="微软雅黑" panose="020B0503020204020204" charset="-122"/>
                <a:ea typeface="微软雅黑" panose="020B0503020204020204" charset="-122"/>
                <a:cs typeface="微软雅黑" panose="020B0503020204020204" charset="-122"/>
                <a:sym typeface="+mn-ea"/>
              </a:rPr>
              <a:t>45D白高弹海绵</a:t>
            </a:r>
            <a:endParaRPr lang="zh-CN" altLang="en-US" sz="1980" b="1">
              <a:solidFill>
                <a:schemeClr val="accent6"/>
              </a:solidFill>
              <a:latin typeface="微软雅黑 Light" panose="020B0502040204020203" charset="-122"/>
              <a:ea typeface="微软雅黑 Light" panose="020B0502040204020203" charset="-122"/>
              <a:cs typeface="微软雅黑 Light" panose="020B0502040204020203" charset="-122"/>
              <a:sym typeface="+mn-ea"/>
            </a:endParaRPr>
          </a:p>
          <a:p>
            <a:pPr algn="ctr">
              <a:lnSpc>
                <a:spcPct val="120000"/>
              </a:lnSpc>
            </a:pPr>
            <a:endParaRPr lang="zh-CN" altLang="en-US" sz="1735">
              <a:solidFill>
                <a:schemeClr val="bg1"/>
              </a:solidFill>
              <a:latin typeface="微软雅黑 Light" panose="020B0502040204020203" charset="-122"/>
              <a:ea typeface="微软雅黑 Light" panose="020B0502040204020203" charset="-122"/>
              <a:cs typeface="微软雅黑 Light" panose="020B0502040204020203" charset="-122"/>
              <a:sym typeface="+mn-ea"/>
            </a:endParaRPr>
          </a:p>
          <a:p>
            <a:pPr algn="ctr">
              <a:lnSpc>
                <a:spcPct val="120000"/>
              </a:lnSpc>
            </a:pPr>
            <a:r>
              <a:rPr lang="zh-CN" altLang="en-US" sz="1735">
                <a:solidFill>
                  <a:schemeClr val="bg1"/>
                </a:solidFill>
                <a:latin typeface="微软雅黑 Light" panose="020B0502040204020203" charset="-122"/>
                <a:ea typeface="微软雅黑 Light" panose="020B0502040204020203" charset="-122"/>
                <a:cs typeface="微软雅黑 Light" panose="020B0502040204020203" charset="-122"/>
                <a:sym typeface="+mn-ea"/>
              </a:rPr>
              <a:t>不仅让您坐的舒适，更能坐的健康与惬意。</a:t>
            </a:r>
            <a:endParaRPr lang="zh-CN" altLang="en-US" sz="1735" spc="200" dirty="0">
              <a:solidFill>
                <a:schemeClr val="bg1"/>
              </a:solidFill>
              <a:uFillTx/>
              <a:latin typeface="微软雅黑 Light" panose="020B0502040204020203" charset="-122"/>
              <a:ea typeface="微软雅黑 Light" panose="020B0502040204020203" charset="-122"/>
              <a:cs typeface="微软雅黑 Light" panose="020B0502040204020203" charset="-122"/>
              <a:sym typeface="+mn-ea"/>
            </a:endParaRP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微信图片_20221214085121"/>
          <p:cNvPicPr>
            <a:picLocks noChangeAspect="1"/>
          </p:cNvPicPr>
          <p:nvPr/>
        </p:nvPicPr>
        <p:blipFill>
          <a:blip r:embed="rId1"/>
          <a:srcRect t="21993" b="7739"/>
          <a:stretch>
            <a:fillRect/>
          </a:stretch>
        </p:blipFill>
        <p:spPr>
          <a:xfrm>
            <a:off x="0" y="-69215"/>
            <a:ext cx="12258040" cy="6927215"/>
          </a:xfrm>
          <a:prstGeom prst="rect">
            <a:avLst/>
          </a:prstGeom>
        </p:spPr>
      </p:pic>
      <p:sp>
        <p:nvSpPr>
          <p:cNvPr id="28" name="1-9"/>
          <p:cNvSpPr/>
          <p:nvPr>
            <p:custDataLst>
              <p:tags r:id="rId2"/>
            </p:custDataLst>
          </p:nvPr>
        </p:nvSpPr>
        <p:spPr>
          <a:xfrm>
            <a:off x="3127122" y="2817650"/>
            <a:ext cx="6070642" cy="2601872"/>
          </a:xfrm>
          <a:prstGeom prst="roundRect">
            <a:avLst>
              <a:gd name="adj" fmla="val 7804"/>
            </a:avLst>
          </a:prstGeom>
          <a:blipFill>
            <a:blip r:embed="rId3"/>
            <a:stretch>
              <a:fillRect/>
            </a:stretch>
          </a:blipFill>
          <a:ln>
            <a:gradFill>
              <a:gsLst>
                <a:gs pos="0">
                  <a:schemeClr val="bg1"/>
                </a:gs>
                <a:gs pos="100000">
                  <a:schemeClr val="tx2"/>
                </a:gs>
              </a:gsLst>
              <a:lin ang="7200000" scaled="0"/>
            </a:gradFill>
          </a:ln>
          <a:effectLst>
            <a:innerShdw blurRad="63500" dist="50800" dir="13500000">
              <a:prstClr val="black">
                <a:alpha val="1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15" b="1" dirty="0">
              <a:solidFill>
                <a:schemeClr val="accent6">
                  <a:lumMod val="50000"/>
                </a:schemeClr>
              </a:solidFill>
              <a:sym typeface="Arial" panose="020B0604020202020204" pitchFamily="34" charset="0"/>
            </a:endParaRPr>
          </a:p>
        </p:txBody>
      </p:sp>
      <p:sp>
        <p:nvSpPr>
          <p:cNvPr id="38913" name="文本框 5"/>
          <p:cNvSpPr txBox="1"/>
          <p:nvPr/>
        </p:nvSpPr>
        <p:spPr>
          <a:xfrm>
            <a:off x="3788992" y="2431380"/>
            <a:ext cx="4169365" cy="395605"/>
          </a:xfrm>
          <a:prstGeom prst="rect">
            <a:avLst/>
          </a:prstGeom>
          <a:noFill/>
          <a:ln w="9525">
            <a:noFill/>
          </a:ln>
        </p:spPr>
        <p:txBody>
          <a:bodyPr wrap="square" anchor="t">
            <a:spAutoFit/>
          </a:bodyPr>
          <a:p>
            <a:pPr algn="ctr"/>
            <a:r>
              <a:rPr lang="en-US" altLang="zh-CN" sz="1980" b="1">
                <a:solidFill>
                  <a:schemeClr val="accent6">
                    <a:lumMod val="50000"/>
                  </a:schemeClr>
                </a:solidFill>
                <a:latin typeface="微软雅黑" panose="020B0503020204020204" charset="-122"/>
                <a:ea typeface="微软雅黑" panose="020B0503020204020204" charset="-122"/>
                <a:cs typeface="微软雅黑" panose="020B0503020204020204" charset="-122"/>
              </a:rPr>
              <a:t>“</a:t>
            </a:r>
            <a:r>
              <a:rPr lang="zh-CN" altLang="en-US" sz="1980" b="1">
                <a:solidFill>
                  <a:schemeClr val="accent6">
                    <a:lumMod val="50000"/>
                  </a:schemeClr>
                </a:solidFill>
                <a:latin typeface="微软雅黑" panose="020B0503020204020204" charset="-122"/>
                <a:ea typeface="微软雅黑" panose="020B0503020204020204" charset="-122"/>
                <a:cs typeface="微软雅黑" panose="020B0503020204020204" charset="-122"/>
              </a:rPr>
              <a:t>为舒适持久而生</a:t>
            </a:r>
            <a:r>
              <a:rPr lang="en-US" altLang="zh-CN" sz="1980" b="1">
                <a:solidFill>
                  <a:schemeClr val="accent6">
                    <a:lumMod val="50000"/>
                  </a:schemeClr>
                </a:solidFill>
                <a:latin typeface="微软雅黑" panose="020B0503020204020204" charset="-122"/>
                <a:ea typeface="微软雅黑" panose="020B0503020204020204" charset="-122"/>
                <a:cs typeface="微软雅黑" panose="020B0503020204020204" charset="-122"/>
              </a:rPr>
              <a:t>”</a:t>
            </a:r>
            <a:endParaRPr lang="en-US" altLang="zh-CN" sz="1980" b="1">
              <a:solidFill>
                <a:schemeClr val="accent6">
                  <a:lumMod val="50000"/>
                </a:schemeClr>
              </a:solidFill>
              <a:latin typeface="微软雅黑" panose="020B0503020204020204" charset="-122"/>
              <a:ea typeface="微软雅黑" panose="020B0503020204020204" charset="-122"/>
              <a:cs typeface="微软雅黑" panose="020B0503020204020204" charset="-122"/>
            </a:endParaRPr>
          </a:p>
        </p:txBody>
      </p:sp>
      <p:sp>
        <p:nvSpPr>
          <p:cNvPr id="46083" name="文本框 7"/>
          <p:cNvSpPr txBox="1"/>
          <p:nvPr/>
        </p:nvSpPr>
        <p:spPr>
          <a:xfrm>
            <a:off x="5029382" y="2038425"/>
            <a:ext cx="4168381" cy="358775"/>
          </a:xfrm>
          <a:prstGeom prst="rect">
            <a:avLst/>
          </a:prstGeom>
          <a:noFill/>
          <a:ln w="9525">
            <a:noFill/>
          </a:ln>
        </p:spPr>
        <p:txBody>
          <a:bodyPr wrap="square" anchor="t">
            <a:spAutoFit/>
          </a:bodyPr>
          <a:p>
            <a:pPr algn="ctr"/>
            <a:r>
              <a:rPr lang="zh-CN" altLang="en-US" sz="1735" b="1">
                <a:solidFill>
                  <a:schemeClr val="accent6">
                    <a:lumMod val="50000"/>
                  </a:schemeClr>
                </a:solidFill>
                <a:latin typeface="微软雅黑" panose="020B0503020204020204" charset="-122"/>
                <a:ea typeface="微软雅黑" panose="020B0503020204020204" charset="-122"/>
              </a:rPr>
              <a:t>舒适透气、快速回弹</a:t>
            </a:r>
            <a:endParaRPr lang="zh-CN" altLang="en-US" sz="1735" b="1">
              <a:solidFill>
                <a:schemeClr val="accent6">
                  <a:lumMod val="50000"/>
                </a:schemeClr>
              </a:solidFill>
              <a:latin typeface="微软雅黑" panose="020B0503020204020204" charset="-122"/>
              <a:ea typeface="微软雅黑" panose="020B0503020204020204" charset="-122"/>
            </a:endParaRPr>
          </a:p>
        </p:txBody>
      </p:sp>
      <p:sp>
        <p:nvSpPr>
          <p:cNvPr id="7" name="文本框 6"/>
          <p:cNvSpPr txBox="1"/>
          <p:nvPr/>
        </p:nvSpPr>
        <p:spPr>
          <a:xfrm>
            <a:off x="3309937" y="2862863"/>
            <a:ext cx="5723883" cy="2600300"/>
          </a:xfrm>
          <a:prstGeom prst="rect">
            <a:avLst/>
          </a:prstGeom>
          <a:noFill/>
        </p:spPr>
        <p:txBody>
          <a:bodyPr wrap="square" rtlCol="0">
            <a:noAutofit/>
          </a:bodyPr>
          <a:p>
            <a:r>
              <a:rPr lang="en-US" altLang="zh-CN" sz="3715" b="1" spc="100" dirty="0">
                <a:ln w="3175">
                  <a:noFill/>
                  <a:prstDash val="dash"/>
                </a:ln>
                <a:solidFill>
                  <a:schemeClr val="accent6">
                    <a:lumMod val="50000"/>
                  </a:schemeClr>
                </a:solidFill>
                <a:uFillTx/>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lang="zh-CN" altLang="en-US" sz="3715" b="1" spc="100" dirty="0">
                <a:ln w="3175">
                  <a:noFill/>
                  <a:prstDash val="dash"/>
                </a:ln>
                <a:solidFill>
                  <a:schemeClr val="accent6">
                    <a:lumMod val="50000"/>
                  </a:schemeClr>
                </a:solidFill>
                <a:uFillTx/>
                <a:latin typeface="微软雅黑" panose="020B0503020204020204" charset="-122"/>
                <a:ea typeface="微软雅黑" panose="020B0503020204020204" charset="-122"/>
                <a:cs typeface="微软雅黑" panose="020B0503020204020204" charset="-122"/>
                <a:sym typeface="Arial" panose="020B0604020202020204" pitchFamily="34" charset="0"/>
              </a:rPr>
              <a:t>一体成型、整体切割</a:t>
            </a:r>
            <a:endParaRPr lang="zh-CN" altLang="en-US" sz="3715" b="1" spc="100" dirty="0">
              <a:ln w="3175">
                <a:noFill/>
                <a:prstDash val="dash"/>
              </a:ln>
              <a:solidFill>
                <a:schemeClr val="accent6">
                  <a:lumMod val="50000"/>
                </a:schemeClr>
              </a:solidFill>
              <a:uFillTx/>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r>
              <a:rPr lang="zh-CN" altLang="en-US" sz="3715" b="1" spc="100" dirty="0">
                <a:ln w="3175">
                  <a:noFill/>
                  <a:prstDash val="dash"/>
                </a:ln>
                <a:solidFill>
                  <a:schemeClr val="accent6">
                    <a:lumMod val="50000"/>
                  </a:schemeClr>
                </a:solidFill>
                <a:uFillTx/>
                <a:latin typeface="微软雅黑" panose="020B0503020204020204" charset="-122"/>
                <a:ea typeface="微软雅黑" panose="020B0503020204020204" charset="-122"/>
                <a:cs typeface="微软雅黑" panose="020B0503020204020204" charset="-122"/>
                <a:sym typeface="Arial" panose="020B0604020202020204" pitchFamily="34" charset="0"/>
              </a:rPr>
              <a:t>高密度，高回弹，</a:t>
            </a:r>
            <a:r>
              <a:rPr lang="en-US" altLang="zh-CN" sz="3715" b="1" spc="100" dirty="0">
                <a:ln w="3175">
                  <a:noFill/>
                  <a:prstDash val="dash"/>
                </a:ln>
                <a:solidFill>
                  <a:schemeClr val="accent6">
                    <a:lumMod val="50000"/>
                  </a:schemeClr>
                </a:solidFill>
                <a:uFillTx/>
                <a:latin typeface="微软雅黑" panose="020B0503020204020204" charset="-122"/>
                <a:ea typeface="微软雅黑" panose="020B0503020204020204" charset="-122"/>
                <a:cs typeface="微软雅黑" panose="020B0503020204020204" charset="-122"/>
                <a:sym typeface="Arial" panose="020B0604020202020204" pitchFamily="34" charset="0"/>
              </a:rPr>
              <a:t>0</a:t>
            </a:r>
            <a:r>
              <a:rPr lang="zh-CN" altLang="en-US" sz="3715" b="1" spc="100" dirty="0">
                <a:ln w="3175">
                  <a:noFill/>
                  <a:prstDash val="dash"/>
                </a:ln>
                <a:solidFill>
                  <a:schemeClr val="accent6">
                    <a:lumMod val="50000"/>
                  </a:schemeClr>
                </a:solidFill>
                <a:uFillTx/>
                <a:latin typeface="微软雅黑" panose="020B0503020204020204" charset="-122"/>
                <a:ea typeface="微软雅黑" panose="020B0503020204020204" charset="-122"/>
                <a:cs typeface="微软雅黑" panose="020B0503020204020204" charset="-122"/>
                <a:sym typeface="Arial" panose="020B0604020202020204" pitchFamily="34" charset="0"/>
              </a:rPr>
              <a:t>胶水，不加粉，更环保</a:t>
            </a:r>
            <a:endParaRPr lang="zh-CN" altLang="en-US" sz="3715" b="1" spc="100" dirty="0">
              <a:ln w="3175">
                <a:noFill/>
                <a:prstDash val="dash"/>
              </a:ln>
              <a:solidFill>
                <a:schemeClr val="accent6">
                  <a:lumMod val="50000"/>
                </a:schemeClr>
              </a:solidFill>
              <a:uFillTx/>
              <a:latin typeface="微软雅黑" panose="020B0503020204020204" charset="-122"/>
              <a:ea typeface="微软雅黑" panose="020B0503020204020204" charset="-122"/>
              <a:cs typeface="微软雅黑" panose="020B0503020204020204" charset="-122"/>
              <a:sym typeface="Arial" panose="020B0604020202020204" pitchFamily="34" charset="0"/>
            </a:endParaRPr>
          </a:p>
          <a:p>
            <a:r>
              <a:rPr lang="en-US" altLang="zh-CN" sz="3715" b="1" spc="100" dirty="0">
                <a:ln w="3175">
                  <a:noFill/>
                  <a:prstDash val="dash"/>
                </a:ln>
                <a:solidFill>
                  <a:schemeClr val="accent6">
                    <a:lumMod val="50000"/>
                  </a:schemeClr>
                </a:solidFill>
                <a:uFillTx/>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lang="zh-CN" altLang="en-US" sz="3715" b="1" spc="100" dirty="0">
                <a:ln w="3175">
                  <a:noFill/>
                  <a:prstDash val="dash"/>
                </a:ln>
                <a:solidFill>
                  <a:srgbClr val="FFFF00"/>
                </a:solidFill>
                <a:uFillTx/>
                <a:latin typeface="微软雅黑" panose="020B0503020204020204" charset="-122"/>
                <a:ea typeface="微软雅黑" panose="020B0503020204020204" charset="-122"/>
                <a:cs typeface="微软雅黑" panose="020B0503020204020204" charset="-122"/>
                <a:sym typeface="Arial" panose="020B0604020202020204" pitchFamily="34" charset="0"/>
              </a:rPr>
              <a:t>母婴级环保材质</a:t>
            </a:r>
            <a:endParaRPr lang="zh-CN" altLang="en-US" sz="3715" b="1" spc="100" dirty="0">
              <a:ln w="3175">
                <a:noFill/>
                <a:prstDash val="dash"/>
              </a:ln>
              <a:solidFill>
                <a:srgbClr val="FFFF00"/>
              </a:solidFill>
              <a:uFillTx/>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46082" name="文本框 6"/>
          <p:cNvSpPr txBox="1"/>
          <p:nvPr/>
        </p:nvSpPr>
        <p:spPr>
          <a:xfrm>
            <a:off x="3533247" y="1482510"/>
            <a:ext cx="4340385" cy="491490"/>
          </a:xfrm>
          <a:prstGeom prst="rect">
            <a:avLst/>
          </a:prstGeom>
          <a:noFill/>
          <a:ln w="9525">
            <a:noFill/>
          </a:ln>
        </p:spPr>
        <p:txBody>
          <a:bodyPr wrap="square" anchor="t">
            <a:spAutoFit/>
          </a:bodyPr>
          <a:p>
            <a:pPr lvl="0" algn="ctr">
              <a:buClrTx/>
              <a:buSzTx/>
              <a:buFontTx/>
            </a:pPr>
            <a:r>
              <a:rPr lang="en-US" altLang="zh-CN" sz="2600" b="1">
                <a:solidFill>
                  <a:schemeClr val="accent6">
                    <a:lumMod val="50000"/>
                  </a:schemeClr>
                </a:solidFill>
                <a:latin typeface="微软雅黑" panose="020B0503020204020204" charset="-122"/>
                <a:ea typeface="微软雅黑" panose="020B0503020204020204" charset="-122"/>
                <a:sym typeface="+mn-ea"/>
              </a:rPr>
              <a:t>45D</a:t>
            </a:r>
            <a:r>
              <a:rPr lang="zh-CN" altLang="en-US" sz="2600" b="1">
                <a:solidFill>
                  <a:schemeClr val="accent6">
                    <a:lumMod val="50000"/>
                  </a:schemeClr>
                </a:solidFill>
                <a:latin typeface="微软雅黑" panose="020B0503020204020204" charset="-122"/>
                <a:ea typeface="微软雅黑" panose="020B0503020204020204" charset="-122"/>
                <a:sym typeface="+mn-ea"/>
              </a:rPr>
              <a:t>白高弹海绵</a:t>
            </a:r>
            <a:endParaRPr lang="zh-CN" altLang="en-US" sz="2600" b="1">
              <a:solidFill>
                <a:schemeClr val="accent6">
                  <a:lumMod val="50000"/>
                </a:schemeClr>
              </a:solidFill>
              <a:latin typeface="微软雅黑" panose="020B0503020204020204" charset="-122"/>
              <a:ea typeface="微软雅黑" panose="020B0503020204020204" charset="-122"/>
              <a:sym typeface="+mn-ea"/>
            </a:endParaRPr>
          </a:p>
        </p:txBody>
      </p:sp>
    </p:spTree>
    <p:custDataLst>
      <p:tags r:id="rId4"/>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9" name="图片 8"/>
          <p:cNvPicPr>
            <a:picLocks noChangeAspect="1"/>
          </p:cNvPicPr>
          <p:nvPr>
            <p:custDataLst>
              <p:tags r:id="rId1"/>
            </p:custDataLst>
          </p:nvPr>
        </p:nvPicPr>
        <p:blipFill>
          <a:blip r:embed="rId2"/>
          <a:stretch>
            <a:fillRect/>
          </a:stretch>
        </p:blipFill>
        <p:spPr>
          <a:xfrm>
            <a:off x="2295215" y="2594734"/>
            <a:ext cx="3910278" cy="2440680"/>
          </a:xfrm>
          <a:prstGeom prst="rect">
            <a:avLst/>
          </a:prstGeom>
        </p:spPr>
      </p:pic>
      <p:cxnSp>
        <p:nvCxnSpPr>
          <p:cNvPr id="13" name="直接箭头连接符 12"/>
          <p:cNvCxnSpPr/>
          <p:nvPr/>
        </p:nvCxnSpPr>
        <p:spPr>
          <a:xfrm flipV="1">
            <a:off x="1224272" y="3811929"/>
            <a:ext cx="1358729" cy="6684"/>
          </a:xfrm>
          <a:prstGeom prst="straightConnector1">
            <a:avLst/>
          </a:prstGeom>
          <a:ln w="34925" cmpd="sng">
            <a:solidFill>
              <a:schemeClr val="bg1"/>
            </a:solidFill>
            <a:prstDash val="sysDot"/>
            <a:tailEnd type="arrow"/>
          </a:ln>
        </p:spPr>
        <p:style>
          <a:lnRef idx="2">
            <a:schemeClr val="accent1"/>
          </a:lnRef>
          <a:fillRef idx="0">
            <a:srgbClr val="FFFFFF"/>
          </a:fillRef>
          <a:effectRef idx="0">
            <a:srgbClr val="FFFFFF"/>
          </a:effectRef>
          <a:fontRef idx="minor">
            <a:schemeClr val="tx1"/>
          </a:fontRef>
        </p:style>
      </p:cxnSp>
      <p:cxnSp>
        <p:nvCxnSpPr>
          <p:cNvPr id="14" name="直接箭头连接符 13"/>
          <p:cNvCxnSpPr/>
          <p:nvPr/>
        </p:nvCxnSpPr>
        <p:spPr>
          <a:xfrm flipV="1">
            <a:off x="1224272" y="4317914"/>
            <a:ext cx="1358729" cy="6684"/>
          </a:xfrm>
          <a:prstGeom prst="straightConnector1">
            <a:avLst/>
          </a:prstGeom>
          <a:ln w="34925" cmpd="sng">
            <a:solidFill>
              <a:schemeClr val="bg1"/>
            </a:solidFill>
            <a:prstDash val="sysDot"/>
            <a:tailEnd type="arrow"/>
          </a:ln>
        </p:spPr>
        <p:style>
          <a:lnRef idx="2">
            <a:schemeClr val="accent1"/>
          </a:lnRef>
          <a:fillRef idx="0">
            <a:srgbClr val="FFFFFF"/>
          </a:fillRef>
          <a:effectRef idx="0">
            <a:srgbClr val="FFFFFF"/>
          </a:effectRef>
          <a:fontRef idx="minor">
            <a:schemeClr val="tx1"/>
          </a:fontRef>
        </p:style>
      </p:cxnSp>
      <p:cxnSp>
        <p:nvCxnSpPr>
          <p:cNvPr id="15" name="直接箭头连接符 14"/>
          <p:cNvCxnSpPr/>
          <p:nvPr/>
        </p:nvCxnSpPr>
        <p:spPr>
          <a:xfrm flipV="1">
            <a:off x="1224272" y="4823899"/>
            <a:ext cx="1358729" cy="6684"/>
          </a:xfrm>
          <a:prstGeom prst="straightConnector1">
            <a:avLst/>
          </a:prstGeom>
          <a:ln w="34925" cmpd="sng">
            <a:solidFill>
              <a:schemeClr val="bg1"/>
            </a:solidFill>
            <a:prstDash val="sysDot"/>
            <a:tailEnd type="arrow"/>
          </a:ln>
        </p:spPr>
        <p:style>
          <a:lnRef idx="2">
            <a:schemeClr val="accent1"/>
          </a:lnRef>
          <a:fillRef idx="0">
            <a:srgbClr val="FFFFFF"/>
          </a:fillRef>
          <a:effectRef idx="0">
            <a:srgbClr val="FFFFFF"/>
          </a:effectRef>
          <a:fontRef idx="minor">
            <a:schemeClr val="tx1"/>
          </a:fontRef>
        </p:style>
      </p:cxnSp>
      <p:sp>
        <p:nvSpPr>
          <p:cNvPr id="16" name="文本框 15"/>
          <p:cNvSpPr txBox="1"/>
          <p:nvPr>
            <p:custDataLst>
              <p:tags r:id="rId3"/>
            </p:custDataLst>
          </p:nvPr>
        </p:nvSpPr>
        <p:spPr>
          <a:xfrm>
            <a:off x="182422" y="3701060"/>
            <a:ext cx="1041850" cy="262890"/>
          </a:xfrm>
          <a:prstGeom prst="rect">
            <a:avLst/>
          </a:prstGeom>
          <a:noFill/>
        </p:spPr>
        <p:txBody>
          <a:bodyPr wrap="square" rtlCol="0">
            <a:spAutoFit/>
          </a:bodyPr>
          <a:p>
            <a:r>
              <a:rPr lang="en-US" altLang="zh-CN" sz="1115">
                <a:solidFill>
                  <a:schemeClr val="bg1"/>
                </a:solidFill>
                <a:latin typeface="黑体" panose="02010609060101010101" charset="-122"/>
                <a:ea typeface="黑体" panose="02010609060101010101" charset="-122"/>
                <a:cs typeface="黑体" panose="02010609060101010101" charset="-122"/>
              </a:rPr>
              <a:t>      </a:t>
            </a:r>
            <a:r>
              <a:rPr lang="zh-CN" altLang="en-US" sz="1115">
                <a:solidFill>
                  <a:schemeClr val="bg1"/>
                </a:solidFill>
                <a:latin typeface="黑体" panose="02010609060101010101" charset="-122"/>
                <a:ea typeface="黑体" panose="02010609060101010101" charset="-122"/>
                <a:cs typeface="黑体" panose="02010609060101010101" charset="-122"/>
              </a:rPr>
              <a:t>舒适层</a:t>
            </a:r>
            <a:endParaRPr lang="zh-CN" altLang="en-US" sz="1115">
              <a:solidFill>
                <a:schemeClr val="bg1"/>
              </a:solidFill>
              <a:latin typeface="黑体" panose="02010609060101010101" charset="-122"/>
              <a:ea typeface="黑体" panose="02010609060101010101" charset="-122"/>
              <a:cs typeface="黑体" panose="02010609060101010101" charset="-122"/>
            </a:endParaRPr>
          </a:p>
        </p:txBody>
      </p:sp>
      <p:sp>
        <p:nvSpPr>
          <p:cNvPr id="17" name="文本框 16"/>
          <p:cNvSpPr txBox="1"/>
          <p:nvPr>
            <p:custDataLst>
              <p:tags r:id="rId4"/>
            </p:custDataLst>
          </p:nvPr>
        </p:nvSpPr>
        <p:spPr>
          <a:xfrm>
            <a:off x="358554" y="4189354"/>
            <a:ext cx="1565920" cy="262890"/>
          </a:xfrm>
          <a:prstGeom prst="rect">
            <a:avLst/>
          </a:prstGeom>
          <a:noFill/>
        </p:spPr>
        <p:txBody>
          <a:bodyPr wrap="square" rtlCol="0">
            <a:spAutoFit/>
          </a:bodyPr>
          <a:p>
            <a:r>
              <a:rPr lang="en-US" altLang="zh-CN" sz="1115">
                <a:solidFill>
                  <a:schemeClr val="bg1"/>
                </a:solidFill>
                <a:latin typeface="黑体" panose="02010609060101010101" charset="-122"/>
                <a:ea typeface="黑体" panose="02010609060101010101" charset="-122"/>
                <a:cs typeface="黑体" panose="02010609060101010101" charset="-122"/>
              </a:rPr>
              <a:t>   </a:t>
            </a:r>
            <a:r>
              <a:rPr lang="zh-CN" altLang="en-US" sz="1115">
                <a:solidFill>
                  <a:schemeClr val="bg1"/>
                </a:solidFill>
                <a:latin typeface="黑体" panose="02010609060101010101" charset="-122"/>
                <a:ea typeface="黑体" panose="02010609060101010101" charset="-122"/>
                <a:cs typeface="黑体" panose="02010609060101010101" charset="-122"/>
              </a:rPr>
              <a:t>回弹层</a:t>
            </a:r>
            <a:endParaRPr lang="zh-CN" altLang="en-US" sz="1115">
              <a:solidFill>
                <a:schemeClr val="bg1"/>
              </a:solidFill>
              <a:latin typeface="黑体" panose="02010609060101010101" charset="-122"/>
              <a:ea typeface="黑体" panose="02010609060101010101" charset="-122"/>
              <a:cs typeface="黑体" panose="02010609060101010101" charset="-122"/>
            </a:endParaRPr>
          </a:p>
        </p:txBody>
      </p:sp>
      <p:sp>
        <p:nvSpPr>
          <p:cNvPr id="18" name="文本框 17"/>
          <p:cNvSpPr txBox="1"/>
          <p:nvPr>
            <p:custDataLst>
              <p:tags r:id="rId5"/>
            </p:custDataLst>
          </p:nvPr>
        </p:nvSpPr>
        <p:spPr>
          <a:xfrm>
            <a:off x="523677" y="4677254"/>
            <a:ext cx="653810" cy="262890"/>
          </a:xfrm>
          <a:prstGeom prst="rect">
            <a:avLst/>
          </a:prstGeom>
          <a:noFill/>
        </p:spPr>
        <p:txBody>
          <a:bodyPr wrap="square" rtlCol="0">
            <a:spAutoFit/>
          </a:bodyPr>
          <a:p>
            <a:r>
              <a:rPr lang="zh-CN" altLang="en-US" sz="1115">
                <a:solidFill>
                  <a:schemeClr val="bg1"/>
                </a:solidFill>
                <a:latin typeface="黑体" panose="02010609060101010101" charset="-122"/>
                <a:ea typeface="黑体" panose="02010609060101010101" charset="-122"/>
                <a:cs typeface="黑体" panose="02010609060101010101" charset="-122"/>
              </a:rPr>
              <a:t>支撑层</a:t>
            </a:r>
            <a:r>
              <a:rPr lang="en-US" altLang="zh-CN" sz="1115">
                <a:solidFill>
                  <a:schemeClr val="bg1"/>
                </a:solidFill>
                <a:latin typeface="黑体" panose="02010609060101010101" charset="-122"/>
                <a:ea typeface="黑体" panose="02010609060101010101" charset="-122"/>
                <a:cs typeface="黑体" panose="02010609060101010101" charset="-122"/>
              </a:rPr>
              <a:t>                                            </a:t>
            </a:r>
            <a:endParaRPr lang="en-US" altLang="zh-CN" sz="1115">
              <a:solidFill>
                <a:schemeClr val="bg1"/>
              </a:solidFill>
              <a:latin typeface="黑体" panose="02010609060101010101" charset="-122"/>
              <a:ea typeface="黑体" panose="02010609060101010101" charset="-122"/>
              <a:cs typeface="黑体" panose="02010609060101010101" charset="-122"/>
            </a:endParaRPr>
          </a:p>
        </p:txBody>
      </p:sp>
      <p:sp>
        <p:nvSpPr>
          <p:cNvPr id="19" name="文本框 18"/>
          <p:cNvSpPr txBox="1"/>
          <p:nvPr>
            <p:custDataLst>
              <p:tags r:id="rId6"/>
            </p:custDataLst>
          </p:nvPr>
        </p:nvSpPr>
        <p:spPr>
          <a:xfrm>
            <a:off x="2943520" y="1472681"/>
            <a:ext cx="6499963" cy="547370"/>
          </a:xfrm>
          <a:prstGeom prst="rect">
            <a:avLst/>
          </a:prstGeom>
          <a:noFill/>
        </p:spPr>
        <p:txBody>
          <a:bodyPr wrap="square" rtlCol="0" anchor="t">
            <a:spAutoFit/>
            <a:scene3d>
              <a:camera prst="orthographicFront"/>
              <a:lightRig rig="threePt" dir="t"/>
            </a:scene3d>
          </a:bodyPr>
          <a:p>
            <a:r>
              <a:rPr lang="en-US" altLang="zh-CN" sz="2970" b="1" dirty="0">
                <a:solidFill>
                  <a:srgbClr val="FF0000"/>
                </a:solidFill>
                <a:latin typeface="黑体" panose="02010609060101010101" charset="-122"/>
                <a:ea typeface="黑体" panose="02010609060101010101" charset="-122"/>
                <a:cs typeface="黑体" panose="02010609060101010101" charset="-122"/>
                <a:sym typeface="+mn-ea"/>
              </a:rPr>
              <a:t> </a:t>
            </a:r>
            <a:r>
              <a:rPr lang="zh-CN" altLang="en-US" sz="2970" b="1" dirty="0">
                <a:solidFill>
                  <a:srgbClr val="FF0000"/>
                </a:solidFill>
                <a:latin typeface="黑体" panose="02010609060101010101" charset="-122"/>
                <a:ea typeface="黑体" panose="02010609060101010101" charset="-122"/>
                <a:cs typeface="黑体" panose="02010609060101010101" charset="-122"/>
                <a:sym typeface="+mn-ea"/>
              </a:rPr>
              <a:t>好坐感</a:t>
            </a:r>
            <a:r>
              <a:rPr lang="en-US" altLang="zh-CN" sz="2970" b="1" dirty="0">
                <a:solidFill>
                  <a:srgbClr val="FF0000"/>
                </a:solidFill>
                <a:latin typeface="黑体" panose="02010609060101010101" charset="-122"/>
                <a:ea typeface="黑体" panose="02010609060101010101" charset="-122"/>
                <a:cs typeface="黑体" panose="02010609060101010101" charset="-122"/>
                <a:sym typeface="+mn-ea"/>
              </a:rPr>
              <a:t>  </a:t>
            </a:r>
            <a:r>
              <a:rPr lang="zh-CN" altLang="en-US" sz="2970" b="1" dirty="0">
                <a:solidFill>
                  <a:srgbClr val="FF0000"/>
                </a:solidFill>
                <a:latin typeface="黑体" panose="02010609060101010101" charset="-122"/>
                <a:ea typeface="黑体" panose="02010609060101010101" charset="-122"/>
                <a:cs typeface="黑体" panose="02010609060101010101" charset="-122"/>
                <a:sym typeface="+mn-ea"/>
              </a:rPr>
              <a:t>必须要有三层海绵系统</a:t>
            </a:r>
            <a:endParaRPr lang="zh-CN" altLang="en-US" sz="2970" b="1" dirty="0">
              <a:ln w="15875"/>
              <a:solidFill>
                <a:srgbClr val="FF0000"/>
              </a:solidFill>
              <a:effectLst/>
              <a:latin typeface="黑体" panose="02010609060101010101" charset="-122"/>
              <a:ea typeface="黑体" panose="02010609060101010101" charset="-122"/>
              <a:cs typeface="黑体" panose="02010609060101010101" charset="-122"/>
              <a:sym typeface="+mn-ea"/>
            </a:endParaRPr>
          </a:p>
        </p:txBody>
      </p:sp>
      <p:sp>
        <p:nvSpPr>
          <p:cNvPr id="20" name="文本框 19"/>
          <p:cNvSpPr txBox="1"/>
          <p:nvPr>
            <p:custDataLst>
              <p:tags r:id="rId7"/>
            </p:custDataLst>
          </p:nvPr>
        </p:nvSpPr>
        <p:spPr>
          <a:xfrm>
            <a:off x="6371403" y="2594734"/>
            <a:ext cx="3894945" cy="2440680"/>
          </a:xfrm>
          <a:prstGeom prst="rect">
            <a:avLst/>
          </a:prstGeom>
          <a:noFill/>
        </p:spPr>
        <p:txBody>
          <a:bodyPr wrap="square" rtlCol="0" anchor="t">
            <a:noAutofit/>
            <a:scene3d>
              <a:camera prst="orthographicFront"/>
              <a:lightRig rig="threePt" dir="t"/>
            </a:scene3d>
          </a:bodyPr>
          <a:p>
            <a:r>
              <a:rPr lang="zh-CN" altLang="en-US" sz="1980" b="1">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mn-ea"/>
              </a:rPr>
              <a:t>三层高回弹海绵</a:t>
            </a:r>
            <a:endParaRPr lang="zh-CN" altLang="en-US" sz="1980" b="1">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endParaRPr>
          </a:p>
          <a:p>
            <a:r>
              <a:rPr lang="zh-CN" altLang="en-US" sz="1980" b="1">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mn-ea"/>
              </a:rPr>
              <a:t>有支撑性、有舒适、有回弹性</a:t>
            </a:r>
            <a:endParaRPr lang="zh-CN" altLang="en-US" sz="1980" b="1">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mn-ea"/>
            </a:endParaRPr>
          </a:p>
          <a:p>
            <a:endParaRPr lang="zh-CN" altLang="en-US" sz="1115" b="1">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mn-ea"/>
            </a:endParaRPr>
          </a:p>
          <a:p>
            <a:pPr>
              <a:lnSpc>
                <a:spcPct val="150000"/>
              </a:lnSpc>
            </a:pPr>
            <a:r>
              <a:rPr sz="1240" dirty="0">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mn-ea"/>
              </a:rPr>
              <a:t>海绵参数：</a:t>
            </a:r>
            <a:endParaRPr sz="1240" dirty="0">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endParaRPr>
          </a:p>
          <a:p>
            <a:pPr>
              <a:lnSpc>
                <a:spcPct val="150000"/>
              </a:lnSpc>
            </a:pPr>
            <a:r>
              <a:rPr sz="1240" dirty="0">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mn-ea"/>
              </a:rPr>
              <a:t>1、</a:t>
            </a:r>
            <a:r>
              <a:rPr lang="zh-CN" sz="1240" dirty="0">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mn-ea"/>
              </a:rPr>
              <a:t>海绵密度</a:t>
            </a:r>
            <a:r>
              <a:rPr lang="en-US" altLang="zh-CN" sz="1240" dirty="0">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mn-ea"/>
              </a:rPr>
              <a:t>≥45     </a:t>
            </a:r>
            <a:r>
              <a:rPr lang="zh-CN" altLang="en-US" sz="1240" dirty="0">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mn-ea"/>
              </a:rPr>
              <a:t>密度(GB/T 6343标准)</a:t>
            </a:r>
            <a:endParaRPr lang="en-US" altLang="zh-CN" sz="1240" dirty="0">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endParaRPr>
          </a:p>
          <a:p>
            <a:pPr>
              <a:lnSpc>
                <a:spcPct val="150000"/>
              </a:lnSpc>
            </a:pPr>
            <a:r>
              <a:rPr lang="en-US" altLang="zh-CN" sz="1240" dirty="0">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mn-ea"/>
              </a:rPr>
              <a:t>2</a:t>
            </a:r>
            <a:r>
              <a:rPr lang="zh-CN" altLang="en-US" sz="1240" dirty="0">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mn-ea"/>
              </a:rPr>
              <a:t>、回弹≥6</a:t>
            </a:r>
            <a:r>
              <a:rPr lang="en-US" altLang="zh-CN" sz="1240" dirty="0">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mn-ea"/>
              </a:rPr>
              <a:t>5         </a:t>
            </a:r>
            <a:r>
              <a:rPr lang="zh-CN" altLang="en-US" sz="1240" dirty="0">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mn-ea"/>
              </a:rPr>
              <a:t>回弹力(GB/T 6670标准)</a:t>
            </a:r>
            <a:endParaRPr lang="zh-CN" altLang="en-US" sz="1240" dirty="0">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endParaRPr>
          </a:p>
          <a:p>
            <a:pPr>
              <a:lnSpc>
                <a:spcPct val="150000"/>
              </a:lnSpc>
            </a:pPr>
            <a:r>
              <a:rPr lang="en-US" altLang="zh-CN" sz="1240" dirty="0">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mn-ea"/>
              </a:rPr>
              <a:t>3</a:t>
            </a:r>
            <a:r>
              <a:rPr lang="zh-CN" altLang="en-US" sz="1240" dirty="0">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mn-ea"/>
              </a:rPr>
              <a:t>、</a:t>
            </a:r>
            <a:r>
              <a:rPr sz="1240" dirty="0">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mn-ea"/>
              </a:rPr>
              <a:t>压陷比≥2.5</a:t>
            </a:r>
            <a:r>
              <a:rPr lang="en-US" sz="1240" dirty="0">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mn-ea"/>
              </a:rPr>
              <a:t>      </a:t>
            </a:r>
            <a:r>
              <a:rPr lang="zh-CN" altLang="en-US" sz="1240" dirty="0">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mn-ea"/>
              </a:rPr>
              <a:t>压陷比(GB/T 10807标准)</a:t>
            </a:r>
            <a:endParaRPr lang="zh-CN" altLang="en-US" sz="1240" dirty="0">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endParaRPr>
          </a:p>
          <a:p>
            <a:pPr>
              <a:lnSpc>
                <a:spcPct val="150000"/>
              </a:lnSpc>
            </a:pPr>
            <a:r>
              <a:rPr lang="en-US" altLang="zh-CN" sz="1240" dirty="0">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mn-ea"/>
              </a:rPr>
              <a:t>4</a:t>
            </a:r>
            <a:r>
              <a:rPr lang="zh-CN" altLang="en-US" sz="1240" dirty="0">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mn-ea"/>
              </a:rPr>
              <a:t>、拉力≥105</a:t>
            </a:r>
            <a:r>
              <a:rPr lang="en-US" altLang="zh-CN" sz="1240" dirty="0">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mn-ea"/>
              </a:rPr>
              <a:t>        </a:t>
            </a:r>
            <a:r>
              <a:rPr lang="zh-CN" altLang="en-US" sz="1240" dirty="0">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mn-ea"/>
              </a:rPr>
              <a:t>拉力(kpa)(GB/T 6344标准)</a:t>
            </a:r>
            <a:endParaRPr lang="zh-CN" altLang="en-US" sz="1240" b="1" dirty="0">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mn-ea"/>
            </a:endParaRPr>
          </a:p>
        </p:txBody>
      </p:sp>
    </p:spTree>
    <p:custDataLst>
      <p:tags r:id="rId8"/>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nvPicPr>
        <p:blipFill>
          <a:blip r:embed="rId1"/>
          <a:stretch>
            <a:fillRect/>
          </a:stretch>
        </p:blipFill>
        <p:spPr>
          <a:xfrm>
            <a:off x="1986198" y="2036460"/>
            <a:ext cx="2917966" cy="2372272"/>
          </a:xfrm>
          <a:prstGeom prst="rect">
            <a:avLst/>
          </a:prstGeom>
        </p:spPr>
      </p:pic>
      <p:pic>
        <p:nvPicPr>
          <p:cNvPr id="5" name="图片 4"/>
          <p:cNvPicPr>
            <a:picLocks noChangeAspect="1"/>
          </p:cNvPicPr>
          <p:nvPr/>
        </p:nvPicPr>
        <p:blipFill>
          <a:blip r:embed="rId2"/>
          <a:stretch>
            <a:fillRect/>
          </a:stretch>
        </p:blipFill>
        <p:spPr>
          <a:xfrm>
            <a:off x="5873280" y="1200228"/>
            <a:ext cx="3249392" cy="4381666"/>
          </a:xfrm>
          <a:prstGeom prst="rect">
            <a:avLst/>
          </a:prstGeom>
        </p:spPr>
      </p:pic>
      <p:sp>
        <p:nvSpPr>
          <p:cNvPr id="6" name="文本框 5" descr="7b0a2020202022776f7264617274223a2022220a7d0a"/>
          <p:cNvSpPr txBox="1"/>
          <p:nvPr/>
        </p:nvSpPr>
        <p:spPr>
          <a:xfrm>
            <a:off x="4820029" y="3287859"/>
            <a:ext cx="1006073" cy="866898"/>
          </a:xfrm>
          <a:prstGeom prst="rect">
            <a:avLst/>
          </a:prstGeom>
          <a:noFill/>
        </p:spPr>
        <p:txBody>
          <a:bodyPr wrap="square" rtlCol="0">
            <a:noAutofit/>
          </a:bodyPr>
          <a:p>
            <a:r>
              <a:rPr lang="en-US" altLang="zh-CN" sz="3715" i="1">
                <a:ln w="10160">
                  <a:solidFill>
                    <a:schemeClr val="accent5"/>
                  </a:solidFill>
                  <a:prstDash val="solid"/>
                </a:ln>
                <a:solidFill>
                  <a:srgbClr val="FFFFFF"/>
                </a:solidFill>
                <a:effectLst>
                  <a:outerShdw blurRad="38100" dist="22860" dir="5400000" algn="tl" rotWithShape="0">
                    <a:srgbClr val="000000">
                      <a:alpha val="30000"/>
                    </a:srgbClr>
                  </a:outerShdw>
                </a:effectLst>
                <a:latin typeface="汉仪菱心体简" panose="02010400000101010101" charset="-122"/>
                <a:ea typeface="汉仪菱心体简" panose="02010400000101010101" charset="-122"/>
                <a:sym typeface="汉仪菱心体简" panose="02010400000101010101" charset="-122"/>
              </a:rPr>
              <a:t>VS</a:t>
            </a:r>
            <a:endParaRPr lang="en-US" altLang="zh-CN" sz="3715" i="1">
              <a:ln w="10160">
                <a:solidFill>
                  <a:schemeClr val="accent5"/>
                </a:solidFill>
                <a:prstDash val="solid"/>
              </a:ln>
              <a:solidFill>
                <a:srgbClr val="FFFFFF"/>
              </a:solidFill>
              <a:effectLst>
                <a:outerShdw blurRad="38100" dist="22860" dir="5400000" algn="tl" rotWithShape="0">
                  <a:srgbClr val="000000">
                    <a:alpha val="30000"/>
                  </a:srgbClr>
                </a:outerShdw>
              </a:effectLst>
              <a:latin typeface="汉仪菱心体简" panose="02010400000101010101" charset="-122"/>
              <a:ea typeface="汉仪菱心体简" panose="02010400000101010101" charset="-122"/>
              <a:sym typeface="汉仪菱心体简" panose="02010400000101010101" charset="-122"/>
            </a:endParaRPr>
          </a:p>
        </p:txBody>
      </p:sp>
      <p:sp>
        <p:nvSpPr>
          <p:cNvPr id="7" name="文本框 6"/>
          <p:cNvSpPr txBox="1"/>
          <p:nvPr/>
        </p:nvSpPr>
        <p:spPr>
          <a:xfrm>
            <a:off x="1986198" y="4628503"/>
            <a:ext cx="3005245" cy="777240"/>
          </a:xfrm>
          <a:prstGeom prst="rect">
            <a:avLst/>
          </a:prstGeom>
          <a:noFill/>
        </p:spPr>
        <p:txBody>
          <a:bodyPr wrap="square" rtlCol="0">
            <a:spAutoFit/>
          </a:bodyPr>
          <a:p>
            <a:r>
              <a:rPr lang="zh-CN" sz="2230" b="1">
                <a:solidFill>
                  <a:srgbClr val="FF0000"/>
                </a:solidFill>
                <a:ea typeface="宋体" panose="02010600030101010101" pitchFamily="2" charset="-122"/>
              </a:rPr>
              <a:t>好沙发必须要有好海绵</a:t>
            </a:r>
            <a:endParaRPr lang="zh-CN" altLang="zh-CN" sz="2230" b="1">
              <a:solidFill>
                <a:srgbClr val="FF0000"/>
              </a:solidFill>
              <a:ea typeface="宋体" panose="02010600030101010101" pitchFamily="2" charset="-122"/>
            </a:endParaRPr>
          </a:p>
        </p:txBody>
      </p:sp>
      <p:sp>
        <p:nvSpPr>
          <p:cNvPr id="8" name="文本框 7"/>
          <p:cNvSpPr txBox="1"/>
          <p:nvPr/>
        </p:nvSpPr>
        <p:spPr>
          <a:xfrm>
            <a:off x="9326324" y="2668646"/>
            <a:ext cx="2520883" cy="2831472"/>
          </a:xfrm>
          <a:prstGeom prst="rect">
            <a:avLst/>
          </a:prstGeom>
          <a:noFill/>
        </p:spPr>
        <p:txBody>
          <a:bodyPr wrap="square" rtlCol="0">
            <a:noAutofit/>
            <a:scene3d>
              <a:camera prst="orthographicFront"/>
              <a:lightRig rig="threePt" dir="t"/>
            </a:scene3d>
          </a:bodyPr>
          <a:p>
            <a:r>
              <a:rPr lang="zh-CN" altLang="en-US" sz="1980" b="1">
                <a:solidFill>
                  <a:schemeClr val="tx1"/>
                </a:solidFill>
                <a:effectLst>
                  <a:outerShdw blurRad="38100" dist="19050" dir="2700000" algn="tl" rotWithShape="0">
                    <a:schemeClr val="dk1">
                      <a:alpha val="40000"/>
                    </a:schemeClr>
                  </a:outerShdw>
                </a:effectLst>
              </a:rPr>
              <a:t>某品牌夹心海绵</a:t>
            </a:r>
            <a:endParaRPr lang="zh-CN" altLang="en-US" sz="1980" b="1">
              <a:solidFill>
                <a:schemeClr val="tx1"/>
              </a:solidFill>
              <a:effectLst>
                <a:outerShdw blurRad="38100" dist="19050" dir="2700000" algn="tl" rotWithShape="0">
                  <a:schemeClr val="dk1">
                    <a:alpha val="40000"/>
                  </a:schemeClr>
                </a:outerShdw>
              </a:effectLst>
            </a:endParaRPr>
          </a:p>
          <a:p>
            <a:endParaRPr lang="zh-CN" altLang="en-US" sz="1980" b="1">
              <a:solidFill>
                <a:schemeClr val="tx1"/>
              </a:solidFill>
              <a:effectLst>
                <a:outerShdw blurRad="38100" dist="19050" dir="2700000" algn="tl" rotWithShape="0">
                  <a:schemeClr val="dk1">
                    <a:alpha val="40000"/>
                  </a:schemeClr>
                </a:outerShdw>
              </a:effectLst>
            </a:endParaRPr>
          </a:p>
          <a:p>
            <a:r>
              <a:rPr lang="zh-CN" altLang="en-US" sz="1980" b="1">
                <a:solidFill>
                  <a:schemeClr val="tx1"/>
                </a:solidFill>
                <a:effectLst>
                  <a:outerShdw blurRad="38100" dist="19050" dir="2700000" algn="tl" rotWithShape="0">
                    <a:schemeClr val="dk1">
                      <a:alpha val="40000"/>
                    </a:schemeClr>
                  </a:outerShdw>
                </a:effectLst>
              </a:rPr>
              <a:t>多层拼接，大量胶水粘合，富含甲醛，苯等致癌物。</a:t>
            </a:r>
            <a:endParaRPr lang="zh-CN" altLang="en-US" sz="1980" b="1">
              <a:solidFill>
                <a:schemeClr val="tx1"/>
              </a:solidFill>
              <a:effectLst>
                <a:outerShdw blurRad="38100" dist="19050" dir="2700000" algn="tl" rotWithShape="0">
                  <a:schemeClr val="dk1">
                    <a:alpha val="40000"/>
                  </a:schemeClr>
                </a:outerShdw>
              </a:effectLst>
            </a:endParaRPr>
          </a:p>
          <a:p>
            <a:endParaRPr lang="zh-CN" altLang="en-US" sz="1980" b="1">
              <a:solidFill>
                <a:schemeClr val="tx1"/>
              </a:solidFill>
              <a:effectLst>
                <a:outerShdw blurRad="38100" dist="19050" dir="2700000" algn="tl" rotWithShape="0">
                  <a:schemeClr val="dk1">
                    <a:alpha val="40000"/>
                  </a:schemeClr>
                </a:outerShdw>
              </a:effectLst>
            </a:endParaRPr>
          </a:p>
          <a:p>
            <a:r>
              <a:rPr lang="zh-CN" altLang="en-US" sz="1980" b="1">
                <a:solidFill>
                  <a:schemeClr val="tx1"/>
                </a:solidFill>
                <a:effectLst>
                  <a:outerShdw blurRad="38100" dist="19050" dir="2700000" algn="tl" rotWithShape="0">
                    <a:schemeClr val="dk1">
                      <a:alpha val="40000"/>
                    </a:schemeClr>
                  </a:outerShdw>
                </a:effectLst>
              </a:rPr>
              <a:t>易变形，塌陷不回弹</a:t>
            </a:r>
            <a:endParaRPr lang="zh-CN" altLang="en-US" sz="1980" b="1">
              <a:solidFill>
                <a:schemeClr val="tx1"/>
              </a:solidFill>
              <a:effectLst>
                <a:outerShdw blurRad="38100" dist="19050" dir="2700000" algn="tl" rotWithShape="0">
                  <a:schemeClr val="dk1">
                    <a:alpha val="40000"/>
                  </a:schemeClr>
                </a:outerShdw>
              </a:effectLst>
            </a:endParaRPr>
          </a:p>
          <a:p>
            <a:endParaRPr lang="zh-CN" altLang="en-US" sz="1980" b="1">
              <a:solidFill>
                <a:schemeClr val="tx1"/>
              </a:solidFill>
              <a:effectLst>
                <a:outerShdw blurRad="38100" dist="19050" dir="2700000" algn="tl" rotWithShape="0">
                  <a:schemeClr val="dk1">
                    <a:alpha val="40000"/>
                  </a:schemeClr>
                </a:outerShdw>
              </a:effectLst>
            </a:endParaRPr>
          </a:p>
          <a:p>
            <a:r>
              <a:rPr lang="zh-CN" altLang="en-US" sz="1980" b="1">
                <a:solidFill>
                  <a:schemeClr val="tx1"/>
                </a:solidFill>
                <a:effectLst>
                  <a:outerShdw blurRad="38100" dist="19050" dir="2700000" algn="tl" rotWithShape="0">
                    <a:schemeClr val="dk1">
                      <a:alpha val="40000"/>
                    </a:schemeClr>
                  </a:outerShdw>
                </a:effectLst>
              </a:rPr>
              <a:t>差沙发用回收海绵</a:t>
            </a:r>
            <a:endParaRPr lang="zh-CN" altLang="en-US" sz="1980" b="1">
              <a:solidFill>
                <a:schemeClr val="tx1"/>
              </a:solidFill>
              <a:effectLst>
                <a:outerShdw blurRad="38100" dist="19050" dir="2700000" algn="tl" rotWithShape="0">
                  <a:schemeClr val="dk1">
                    <a:alpha val="40000"/>
                  </a:schemeClr>
                </a:outerShdw>
              </a:effectLst>
            </a:endParaRPr>
          </a:p>
        </p:txBody>
      </p:sp>
    </p:spTree>
    <p:custDataLst>
      <p:tags r:id="rId3"/>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p:nvPr/>
        </p:nvSpPr>
        <p:spPr>
          <a:xfrm>
            <a:off x="6096000" y="508000"/>
            <a:ext cx="5588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3D中空螺旋棉</a:t>
            </a:r>
            <a:endParaRPr lang="en-US" sz="32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4" name="Picture 4"/>
          <p:cNvPicPr>
            <a:picLocks noChangeAspect="1"/>
          </p:cNvPicPr>
          <p:nvPr/>
        </p:nvPicPr>
        <p:blipFill>
          <a:blip r:embed="rId1"/>
          <a:srcRect/>
          <a:stretch>
            <a:fillRect/>
          </a:stretch>
        </p:blipFill>
        <p:spPr>
          <a:xfrm>
            <a:off x="1593850" y="1524000"/>
            <a:ext cx="3556000" cy="3556000"/>
          </a:xfrm>
          <a:prstGeom prst="roundRect">
            <a:avLst>
              <a:gd name="adj" fmla="val 5714"/>
            </a:avLst>
          </a:prstGeom>
          <a:noFill/>
          <a:ln w="25400" cap="flat" cmpd="sng">
            <a:noFill/>
            <a:prstDash val="solid"/>
            <a:round/>
          </a:ln>
          <a:effectLst>
            <a:outerShdw blurRad="190500" dist="76200" dir="2700000" algn="tl" rotWithShape="0">
              <a:srgbClr val="000000">
                <a:alpha val="8000"/>
              </a:srgbClr>
            </a:outerShdw>
          </a:effectLst>
        </p:spPr>
      </p:pic>
      <p:sp>
        <p:nvSpPr>
          <p:cNvPr id="5" name="AutoShape 5"/>
          <p:cNvSpPr/>
          <p:nvPr/>
        </p:nvSpPr>
        <p:spPr>
          <a:xfrm>
            <a:off x="1770380" y="5359400"/>
            <a:ext cx="3556000" cy="8890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17000"/>
              </a:lnSpc>
              <a:defRPr/>
            </a:pPr>
            <a:r>
              <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精选优质化学纤维，经特殊工艺打造3D中空螺旋结构，完美融合“高保暖”与“高蓬松”特性，为您带来轻盈舒适的填充体验。</a:t>
            </a:r>
            <a:endPar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6" name="AutoShape 6"/>
          <p:cNvSpPr/>
          <p:nvPr>
            <p:custDataLst>
              <p:tags r:id="rId2"/>
            </p:custDataLst>
          </p:nvPr>
        </p:nvSpPr>
        <p:spPr>
          <a:xfrm>
            <a:off x="6096000" y="1778000"/>
            <a:ext cx="2730500" cy="1333500"/>
          </a:xfrm>
          <a:prstGeom prst="roundRect">
            <a:avLst>
              <a:gd name="adj" fmla="val 0"/>
            </a:avLst>
          </a:prstGeom>
          <a:solidFill>
            <a:srgbClr val="FFFFFF">
              <a:alpha val="50000"/>
            </a:srgbClr>
          </a:solidFill>
          <a:ln w="12700" cap="flat" cmpd="sng">
            <a:solidFill>
              <a:srgbClr val="E5E7EB">
                <a:alpha val="80000"/>
              </a:srgbClr>
            </a:solidFill>
            <a:prstDash val="solid"/>
            <a:round/>
          </a:ln>
        </p:spPr>
        <p:txBody>
          <a:bodyPr vert="horz" wrap="square" lIns="63500" tIns="63500" rIns="63500" bIns="63500" rtlCol="0" anchor="ctr"/>
          <a:lstStyle/>
          <a:p>
            <a:pPr algn="ctr">
              <a:defRPr/>
            </a:pPr>
          </a:p>
        </p:txBody>
      </p:sp>
      <p:pic>
        <p:nvPicPr>
          <p:cNvPr id="7" name="Picture 7"/>
          <p:cNvPicPr>
            <a:picLocks noChangeAspect="1"/>
          </p:cNvPicPr>
          <p:nvPr>
            <p:custDataLst>
              <p:tags r:id="rId3"/>
            </p:custDataLst>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48400" y="1930400"/>
            <a:ext cx="279400" cy="279400"/>
          </a:xfrm>
          <a:prstGeom prst="rect">
            <a:avLst/>
          </a:prstGeom>
        </p:spPr>
      </p:pic>
      <p:sp>
        <p:nvSpPr>
          <p:cNvPr id="8" name="AutoShape 8"/>
          <p:cNvSpPr/>
          <p:nvPr>
            <p:custDataLst>
              <p:tags r:id="rId6"/>
            </p:custDataLst>
          </p:nvPr>
        </p:nvSpPr>
        <p:spPr>
          <a:xfrm>
            <a:off x="6604000" y="1930400"/>
            <a:ext cx="2159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立体锁温</a:t>
            </a:r>
            <a:endParaRPr lang="en-US" sz="1100"/>
          </a:p>
        </p:txBody>
      </p:sp>
      <p:sp>
        <p:nvSpPr>
          <p:cNvPr id="9" name="AutoShape 9"/>
          <p:cNvSpPr/>
          <p:nvPr>
            <p:custDataLst>
              <p:tags r:id="rId7"/>
            </p:custDataLst>
          </p:nvPr>
        </p:nvSpPr>
        <p:spPr>
          <a:xfrm>
            <a:off x="6248400" y="2311400"/>
            <a:ext cx="24384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中空结构储存大量静止空气，螺旋构造进一步锁住热量，保暖性较普通中空棉提升15%-30%。</a:t>
            </a:r>
            <a:endParaRPr lang="en-US" sz="12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0" name="AutoShape 10"/>
          <p:cNvSpPr/>
          <p:nvPr>
            <p:custDataLst>
              <p:tags r:id="rId8"/>
            </p:custDataLst>
          </p:nvPr>
        </p:nvSpPr>
        <p:spPr>
          <a:xfrm>
            <a:off x="9017000" y="1778000"/>
            <a:ext cx="2730500" cy="1333500"/>
          </a:xfrm>
          <a:prstGeom prst="roundRect">
            <a:avLst>
              <a:gd name="adj" fmla="val 0"/>
            </a:avLst>
          </a:prstGeom>
          <a:solidFill>
            <a:srgbClr val="FFFFFF">
              <a:alpha val="50000"/>
            </a:srgbClr>
          </a:solidFill>
          <a:ln w="12700" cap="flat" cmpd="sng">
            <a:solidFill>
              <a:srgbClr val="E5E7EB">
                <a:alpha val="80000"/>
              </a:srgbClr>
            </a:solid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custDataLst>
              <p:tags r:id="rId9"/>
            </p:custDataLst>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169400" y="1930400"/>
            <a:ext cx="279400" cy="279400"/>
          </a:xfrm>
          <a:prstGeom prst="rect">
            <a:avLst/>
          </a:prstGeom>
        </p:spPr>
      </p:pic>
      <p:sp>
        <p:nvSpPr>
          <p:cNvPr id="12" name="AutoShape 12"/>
          <p:cNvSpPr/>
          <p:nvPr>
            <p:custDataLst>
              <p:tags r:id="rId12"/>
            </p:custDataLst>
          </p:nvPr>
        </p:nvSpPr>
        <p:spPr>
          <a:xfrm>
            <a:off x="9525000" y="1930400"/>
            <a:ext cx="2159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高回弹性</a:t>
            </a:r>
            <a:endParaRPr lang="en-US" sz="1100"/>
          </a:p>
        </p:txBody>
      </p:sp>
      <p:sp>
        <p:nvSpPr>
          <p:cNvPr id="13" name="AutoShape 13"/>
          <p:cNvSpPr/>
          <p:nvPr>
            <p:custDataLst>
              <p:tags r:id="rId13"/>
            </p:custDataLst>
          </p:nvPr>
        </p:nvSpPr>
        <p:spPr>
          <a:xfrm>
            <a:off x="9169400" y="2311400"/>
            <a:ext cx="24384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螺旋卷曲构造赋予优异抗压性，受压后迅速恢复蓬松状态，长期使用不易板结、变形。</a:t>
            </a:r>
            <a:endParaRPr lang="en-US" sz="12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4" name="AutoShape 14"/>
          <p:cNvSpPr/>
          <p:nvPr>
            <p:custDataLst>
              <p:tags r:id="rId14"/>
            </p:custDataLst>
          </p:nvPr>
        </p:nvSpPr>
        <p:spPr>
          <a:xfrm>
            <a:off x="6096000" y="3302000"/>
            <a:ext cx="2730500" cy="1333500"/>
          </a:xfrm>
          <a:prstGeom prst="roundRect">
            <a:avLst>
              <a:gd name="adj" fmla="val 0"/>
            </a:avLst>
          </a:prstGeom>
          <a:solidFill>
            <a:srgbClr val="FFFFFF">
              <a:alpha val="50000"/>
            </a:srgbClr>
          </a:solidFill>
          <a:ln w="12700" cap="flat" cmpd="sng">
            <a:solidFill>
              <a:srgbClr val="E5E7EB">
                <a:alpha val="80000"/>
              </a:srgbClr>
            </a:solidFill>
            <a:prstDash val="solid"/>
            <a:round/>
          </a:ln>
        </p:spPr>
        <p:txBody>
          <a:bodyPr vert="horz" wrap="square" lIns="63500" tIns="63500" rIns="63500" bIns="63500" rtlCol="0" anchor="ctr"/>
          <a:lstStyle/>
          <a:p>
            <a:pPr algn="ctr">
              <a:defRPr/>
            </a:pPr>
          </a:p>
        </p:txBody>
      </p:sp>
      <p:pic>
        <p:nvPicPr>
          <p:cNvPr id="15" name="Picture 15"/>
          <p:cNvPicPr>
            <a:picLocks noChangeAspect="1"/>
          </p:cNvPicPr>
          <p:nvPr>
            <p:custDataLst>
              <p:tags r:id="rId15"/>
            </p:custDataLst>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6248400" y="3454400"/>
            <a:ext cx="279400" cy="279400"/>
          </a:xfrm>
          <a:prstGeom prst="rect">
            <a:avLst/>
          </a:prstGeom>
        </p:spPr>
      </p:pic>
      <p:sp>
        <p:nvSpPr>
          <p:cNvPr id="16" name="AutoShape 16"/>
          <p:cNvSpPr/>
          <p:nvPr>
            <p:custDataLst>
              <p:tags r:id="rId18"/>
            </p:custDataLst>
          </p:nvPr>
        </p:nvSpPr>
        <p:spPr>
          <a:xfrm>
            <a:off x="6604000" y="3454400"/>
            <a:ext cx="2159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轻盈透气</a:t>
            </a:r>
            <a:endParaRPr lang="en-US" sz="1100"/>
          </a:p>
        </p:txBody>
      </p:sp>
      <p:sp>
        <p:nvSpPr>
          <p:cNvPr id="17" name="AutoShape 17"/>
          <p:cNvSpPr/>
          <p:nvPr>
            <p:custDataLst>
              <p:tags r:id="rId19"/>
            </p:custDataLst>
          </p:nvPr>
        </p:nvSpPr>
        <p:spPr>
          <a:xfrm>
            <a:off x="6248400" y="3835400"/>
            <a:ext cx="24384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中空纤维密度低，轻盈无压迫感；纤维间隙形成天然透气通道，告别闷热，保持干爽。</a:t>
            </a:r>
            <a:endParaRPr lang="en-US" sz="12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8" name="AutoShape 18"/>
          <p:cNvSpPr/>
          <p:nvPr>
            <p:custDataLst>
              <p:tags r:id="rId20"/>
            </p:custDataLst>
          </p:nvPr>
        </p:nvSpPr>
        <p:spPr>
          <a:xfrm>
            <a:off x="9017000" y="3302000"/>
            <a:ext cx="2730500" cy="1333500"/>
          </a:xfrm>
          <a:prstGeom prst="roundRect">
            <a:avLst>
              <a:gd name="adj" fmla="val 0"/>
            </a:avLst>
          </a:prstGeom>
          <a:solidFill>
            <a:srgbClr val="FFFFFF">
              <a:alpha val="50000"/>
            </a:srgbClr>
          </a:solidFill>
          <a:ln w="12700" cap="flat" cmpd="sng">
            <a:solidFill>
              <a:srgbClr val="E5E7EB">
                <a:alpha val="80000"/>
              </a:srgbClr>
            </a:solidFill>
            <a:prstDash val="solid"/>
            <a:round/>
          </a:ln>
        </p:spPr>
        <p:txBody>
          <a:bodyPr vert="horz" wrap="square" lIns="63500" tIns="63500" rIns="63500" bIns="63500" rtlCol="0" anchor="ctr"/>
          <a:lstStyle/>
          <a:p>
            <a:pPr algn="ctr">
              <a:defRPr/>
            </a:pPr>
          </a:p>
        </p:txBody>
      </p:sp>
      <p:pic>
        <p:nvPicPr>
          <p:cNvPr id="19" name="Picture 19"/>
          <p:cNvPicPr>
            <a:picLocks noChangeAspect="1"/>
          </p:cNvPicPr>
          <p:nvPr>
            <p:custDataLst>
              <p:tags r:id="rId21"/>
            </p:custDataLst>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9169400" y="3454400"/>
            <a:ext cx="279400" cy="279400"/>
          </a:xfrm>
          <a:prstGeom prst="rect">
            <a:avLst/>
          </a:prstGeom>
        </p:spPr>
      </p:pic>
      <p:sp>
        <p:nvSpPr>
          <p:cNvPr id="20" name="AutoShape 20"/>
          <p:cNvSpPr/>
          <p:nvPr>
            <p:custDataLst>
              <p:tags r:id="rId24"/>
            </p:custDataLst>
          </p:nvPr>
        </p:nvSpPr>
        <p:spPr>
          <a:xfrm>
            <a:off x="9525000" y="3454400"/>
            <a:ext cx="2159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耐用抗造</a:t>
            </a:r>
            <a:endParaRPr lang="en-US" sz="1100"/>
          </a:p>
        </p:txBody>
      </p:sp>
      <p:sp>
        <p:nvSpPr>
          <p:cNvPr id="21" name="AutoShape 21"/>
          <p:cNvSpPr/>
          <p:nvPr>
            <p:custDataLst>
              <p:tags r:id="rId25"/>
            </p:custDataLst>
          </p:nvPr>
        </p:nvSpPr>
        <p:spPr>
          <a:xfrm>
            <a:off x="9169400" y="3835400"/>
            <a:ext cx="24384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化学纤维结构稳定，耐多次水洗、抗磨损，不易结块，久用仍保持良好的形态与性能。</a:t>
            </a:r>
            <a:endParaRPr lang="en-US" sz="12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2" name="AutoShape 22"/>
          <p:cNvSpPr/>
          <p:nvPr>
            <p:custDataLst>
              <p:tags r:id="rId26"/>
            </p:custDataLst>
          </p:nvPr>
        </p:nvSpPr>
        <p:spPr>
          <a:xfrm>
            <a:off x="6096000" y="4826000"/>
            <a:ext cx="2730500" cy="1333500"/>
          </a:xfrm>
          <a:prstGeom prst="roundRect">
            <a:avLst>
              <a:gd name="adj" fmla="val 0"/>
            </a:avLst>
          </a:prstGeom>
          <a:solidFill>
            <a:srgbClr val="FFFFFF">
              <a:alpha val="50000"/>
            </a:srgbClr>
          </a:solidFill>
          <a:ln w="12700" cap="flat" cmpd="sng">
            <a:solidFill>
              <a:srgbClr val="E5E7EB">
                <a:alpha val="80000"/>
              </a:srgbClr>
            </a:solidFill>
            <a:prstDash val="solid"/>
            <a:round/>
          </a:ln>
        </p:spPr>
        <p:txBody>
          <a:bodyPr vert="horz" wrap="square" lIns="63500" tIns="63500" rIns="63500" bIns="63500" rtlCol="0" anchor="ctr"/>
          <a:lstStyle/>
          <a:p>
            <a:pPr algn="ctr">
              <a:defRPr/>
            </a:pPr>
          </a:p>
        </p:txBody>
      </p:sp>
      <p:pic>
        <p:nvPicPr>
          <p:cNvPr id="23" name="Picture 23"/>
          <p:cNvPicPr>
            <a:picLocks noChangeAspect="1"/>
          </p:cNvPicPr>
          <p:nvPr>
            <p:custDataLst>
              <p:tags r:id="rId27"/>
            </p:custDataLst>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6248400" y="4978400"/>
            <a:ext cx="279400" cy="279400"/>
          </a:xfrm>
          <a:prstGeom prst="rect">
            <a:avLst/>
          </a:prstGeom>
        </p:spPr>
      </p:pic>
      <p:sp>
        <p:nvSpPr>
          <p:cNvPr id="24" name="AutoShape 24"/>
          <p:cNvSpPr/>
          <p:nvPr>
            <p:custDataLst>
              <p:tags r:id="rId30"/>
            </p:custDataLst>
          </p:nvPr>
        </p:nvSpPr>
        <p:spPr>
          <a:xfrm>
            <a:off x="6604000" y="4978400"/>
            <a:ext cx="2159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低敏亲肤</a:t>
            </a:r>
            <a:endParaRPr lang="en-US" sz="1100"/>
          </a:p>
        </p:txBody>
      </p:sp>
      <p:sp>
        <p:nvSpPr>
          <p:cNvPr id="25" name="AutoShape 25"/>
          <p:cNvSpPr/>
          <p:nvPr>
            <p:custDataLst>
              <p:tags r:id="rId31"/>
            </p:custDataLst>
          </p:nvPr>
        </p:nvSpPr>
        <p:spPr>
          <a:xfrm>
            <a:off x="6248400" y="5359400"/>
            <a:ext cx="24384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成分纯净，化学性质稳定，无异味、无刺激性，对敏感肌人群和易过敏体质非常友好。</a:t>
            </a:r>
            <a:endParaRPr lang="en-US" sz="12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26" name="AutoShape 26"/>
          <p:cNvSpPr/>
          <p:nvPr>
            <p:custDataLst>
              <p:tags r:id="rId32"/>
            </p:custDataLst>
          </p:nvPr>
        </p:nvSpPr>
        <p:spPr>
          <a:xfrm>
            <a:off x="9017000" y="4826000"/>
            <a:ext cx="2730500" cy="1333500"/>
          </a:xfrm>
          <a:prstGeom prst="roundRect">
            <a:avLst>
              <a:gd name="adj" fmla="val 0"/>
            </a:avLst>
          </a:prstGeom>
          <a:solidFill>
            <a:srgbClr val="FFFFFF">
              <a:alpha val="50000"/>
            </a:srgbClr>
          </a:solidFill>
          <a:ln w="12700" cap="flat" cmpd="sng">
            <a:solidFill>
              <a:srgbClr val="E5E7EB">
                <a:alpha val="80000"/>
              </a:srgbClr>
            </a:solidFill>
            <a:prstDash val="solid"/>
            <a:round/>
          </a:ln>
        </p:spPr>
        <p:txBody>
          <a:bodyPr vert="horz" wrap="square" lIns="63500" tIns="63500" rIns="63500" bIns="63500" rtlCol="0" anchor="ctr"/>
          <a:lstStyle/>
          <a:p>
            <a:pPr algn="ctr">
              <a:defRPr/>
            </a:pPr>
          </a:p>
        </p:txBody>
      </p:sp>
      <p:pic>
        <p:nvPicPr>
          <p:cNvPr id="27" name="Picture 27"/>
          <p:cNvPicPr>
            <a:picLocks noChangeAspect="1"/>
          </p:cNvPicPr>
          <p:nvPr>
            <p:custDataLst>
              <p:tags r:id="rId33"/>
            </p:custDataLst>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9169400" y="4978400"/>
            <a:ext cx="279400" cy="279400"/>
          </a:xfrm>
          <a:prstGeom prst="rect">
            <a:avLst/>
          </a:prstGeom>
        </p:spPr>
      </p:pic>
      <p:sp>
        <p:nvSpPr>
          <p:cNvPr id="28" name="AutoShape 28"/>
          <p:cNvSpPr/>
          <p:nvPr>
            <p:custDataLst>
              <p:tags r:id="rId36"/>
            </p:custDataLst>
          </p:nvPr>
        </p:nvSpPr>
        <p:spPr>
          <a:xfrm>
            <a:off x="9525000" y="4978400"/>
            <a:ext cx="2159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应用广泛</a:t>
            </a:r>
            <a:endParaRPr lang="en-US" sz="1100"/>
          </a:p>
        </p:txBody>
      </p:sp>
      <p:sp>
        <p:nvSpPr>
          <p:cNvPr id="29" name="AutoShape 29"/>
          <p:cNvSpPr/>
          <p:nvPr>
            <p:custDataLst>
              <p:tags r:id="rId37"/>
            </p:custDataLst>
          </p:nvPr>
        </p:nvSpPr>
        <p:spPr>
          <a:xfrm>
            <a:off x="9169400" y="5359400"/>
            <a:ext cx="24384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适用于家纺填充、服装保暖层、靠垫抱枕、毛绒玩具等多种场景，兼顾舒适与实用。</a:t>
            </a:r>
            <a:endParaRPr lang="en-US" sz="12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 name="文本框 6"/>
          <p:cNvSpPr txBox="1"/>
          <p:nvPr/>
        </p:nvSpPr>
        <p:spPr>
          <a:xfrm>
            <a:off x="1977549" y="1803714"/>
            <a:ext cx="7548496" cy="478858"/>
          </a:xfrm>
          <a:prstGeom prst="rect">
            <a:avLst/>
          </a:prstGeom>
          <a:noFill/>
          <a:ln w="9525">
            <a:noFill/>
          </a:ln>
        </p:spPr>
        <p:txBody>
          <a:bodyPr wrap="square" anchor="t">
            <a:noAutofit/>
          </a:bodyPr>
          <a:p>
            <a:pPr lvl="0" algn="ctr">
              <a:buClrTx/>
              <a:buSzTx/>
              <a:buFontTx/>
            </a:pPr>
            <a:r>
              <a:rPr lang="zh-CN" altLang="en-US" sz="2600">
                <a:solidFill>
                  <a:schemeClr val="tx1"/>
                </a:solidFill>
                <a:latin typeface="微软雅黑" panose="020B0503020204020204" charset="-122"/>
                <a:ea typeface="微软雅黑" panose="020B0503020204020204" charset="-122"/>
                <a:sym typeface="+mn-ea"/>
              </a:rPr>
              <a:t>羽绒</a:t>
            </a:r>
            <a:endParaRPr lang="zh-CN" altLang="en-US" sz="2600">
              <a:solidFill>
                <a:schemeClr val="tx1"/>
              </a:solidFill>
              <a:latin typeface="微软雅黑" panose="020B0503020204020204" charset="-122"/>
              <a:ea typeface="微软雅黑" panose="020B0503020204020204" charset="-122"/>
              <a:sym typeface="+mn-ea"/>
            </a:endParaRPr>
          </a:p>
        </p:txBody>
      </p:sp>
      <p:sp>
        <p:nvSpPr>
          <p:cNvPr id="11" name="文本框 7"/>
          <p:cNvSpPr txBox="1"/>
          <p:nvPr/>
        </p:nvSpPr>
        <p:spPr>
          <a:xfrm>
            <a:off x="3670849" y="2223206"/>
            <a:ext cx="4168185" cy="239036"/>
          </a:xfrm>
          <a:prstGeom prst="rect">
            <a:avLst/>
          </a:prstGeom>
          <a:noFill/>
          <a:ln w="9525">
            <a:noFill/>
          </a:ln>
        </p:spPr>
        <p:txBody>
          <a:bodyPr wrap="square" anchor="t">
            <a:noAutofit/>
          </a:bodyPr>
          <a:p>
            <a:pPr algn="ctr"/>
            <a:r>
              <a:rPr lang="zh-CN" altLang="en-US" sz="1115">
                <a:solidFill>
                  <a:schemeClr val="tx1"/>
                </a:solidFill>
                <a:latin typeface="微软雅黑" panose="020B0503020204020204" charset="-122"/>
                <a:ea typeface="微软雅黑" panose="020B0503020204020204" charset="-122"/>
              </a:rPr>
              <a:t>柔软蓬松、惬意依靠</a:t>
            </a:r>
            <a:endParaRPr lang="zh-CN" altLang="en-US" sz="1115">
              <a:solidFill>
                <a:schemeClr val="tx1"/>
              </a:solidFill>
              <a:latin typeface="微软雅黑" panose="020B0503020204020204" charset="-122"/>
              <a:ea typeface="微软雅黑" panose="020B0503020204020204" charset="-122"/>
            </a:endParaRPr>
          </a:p>
        </p:txBody>
      </p:sp>
      <p:sp>
        <p:nvSpPr>
          <p:cNvPr id="14" name="文本框 5"/>
          <p:cNvSpPr txBox="1"/>
          <p:nvPr/>
        </p:nvSpPr>
        <p:spPr>
          <a:xfrm>
            <a:off x="3633500" y="1488166"/>
            <a:ext cx="4169365" cy="279137"/>
          </a:xfrm>
          <a:prstGeom prst="rect">
            <a:avLst/>
          </a:prstGeom>
          <a:noFill/>
          <a:ln w="9525">
            <a:noFill/>
          </a:ln>
        </p:spPr>
        <p:txBody>
          <a:bodyPr wrap="square" anchor="t">
            <a:noAutofit/>
            <a:scene3d>
              <a:camera prst="orthographicFront"/>
              <a:lightRig rig="threePt" dir="t"/>
            </a:scene3d>
          </a:bodyPr>
          <a:p>
            <a:pPr algn="ctr"/>
            <a:r>
              <a:rPr lang="en-US" altLang="zh-CN" sz="136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a:t>
            </a:r>
            <a:r>
              <a:rPr lang="zh-CN" altLang="en-US" sz="136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为舒适持久而生</a:t>
            </a:r>
            <a:r>
              <a:rPr lang="en-US" altLang="zh-CN" sz="136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a:t>
            </a:r>
            <a:endParaRPr lang="en-US" altLang="zh-CN" sz="1360">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sp>
        <p:nvSpPr>
          <p:cNvPr id="17" name="文本框 16"/>
          <p:cNvSpPr txBox="1"/>
          <p:nvPr/>
        </p:nvSpPr>
        <p:spPr>
          <a:xfrm>
            <a:off x="2338068" y="2577828"/>
            <a:ext cx="6811731" cy="2873933"/>
          </a:xfrm>
          <a:prstGeom prst="rect">
            <a:avLst/>
          </a:prstGeom>
          <a:noFill/>
        </p:spPr>
        <p:txBody>
          <a:bodyPr wrap="square" rtlCol="0">
            <a:noAutofit/>
            <a:scene3d>
              <a:camera prst="orthographicFront"/>
              <a:lightRig rig="threePt" dir="t"/>
            </a:scene3d>
          </a:bodyPr>
          <a:p>
            <a:pPr algn="l">
              <a:lnSpc>
                <a:spcPct val="150000"/>
              </a:lnSpc>
            </a:pPr>
            <a:r>
              <a:rPr sz="1485">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rPr>
              <a:t>1.</a:t>
            </a:r>
            <a:r>
              <a:rPr lang="zh-CN" altLang="en-US" sz="1735">
                <a:solidFill>
                  <a:schemeClr val="tx1"/>
                </a:solidFill>
                <a:effectLst>
                  <a:outerShdw blurRad="38100" dist="19050" dir="2700000" algn="tl" rotWithShape="0">
                    <a:schemeClr val="dk1">
                      <a:alpha val="40000"/>
                    </a:schemeClr>
                  </a:outerShdw>
                </a:effectLst>
                <a:highlight>
                  <a:srgbClr val="FF0000"/>
                </a:highlight>
                <a:latin typeface="黑体" panose="02010609060101010101" charset="-122"/>
                <a:ea typeface="黑体" panose="02010609060101010101" charset="-122"/>
                <a:cs typeface="黑体" panose="02010609060101010101" charset="-122"/>
              </a:rPr>
              <a:t>柔软舒适</a:t>
            </a:r>
            <a:r>
              <a:rPr sz="1485">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rPr>
              <a:t>:</a:t>
            </a:r>
            <a:r>
              <a:rPr lang="zh-CN" altLang="en-US" sz="1115">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rPr>
              <a:t>羽绒拥有非常细腻、蓬松的纤维结构，质地极其柔软，能带来极致的舒适体验，有效缓解身体疲劳。</a:t>
            </a:r>
            <a:endParaRPr lang="zh-CN" altLang="en-US" sz="1115">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endParaRPr>
          </a:p>
          <a:p>
            <a:pPr algn="l">
              <a:lnSpc>
                <a:spcPct val="150000"/>
              </a:lnSpc>
            </a:pPr>
            <a:r>
              <a:rPr lang="zh-CN" altLang="en-US" sz="1485">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rPr>
              <a:t>2.</a:t>
            </a:r>
            <a:r>
              <a:rPr lang="zh-CN" altLang="en-US" sz="1735">
                <a:solidFill>
                  <a:schemeClr val="tx1"/>
                </a:solidFill>
                <a:effectLst>
                  <a:outerShdw blurRad="38100" dist="19050" dir="2700000" algn="tl" rotWithShape="0">
                    <a:schemeClr val="dk1">
                      <a:alpha val="40000"/>
                    </a:schemeClr>
                  </a:outerShdw>
                </a:effectLst>
                <a:highlight>
                  <a:srgbClr val="FF0000"/>
                </a:highlight>
                <a:latin typeface="黑体" panose="02010609060101010101" charset="-122"/>
                <a:ea typeface="黑体" panose="02010609060101010101" charset="-122"/>
                <a:cs typeface="黑体" panose="02010609060101010101" charset="-122"/>
              </a:rPr>
              <a:t>透气性好</a:t>
            </a:r>
            <a:r>
              <a:rPr lang="zh-CN" altLang="en-US" sz="1485">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rPr>
              <a:t>:</a:t>
            </a:r>
            <a:r>
              <a:rPr lang="zh-CN" altLang="en-US" sz="1115">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rPr>
              <a:t>结构蓬松具有良好的透气性，不会因为长时间使用而积聚湿气和热量，保持干爽舒适。</a:t>
            </a:r>
            <a:r>
              <a:rPr lang="zh-CN" altLang="en-US" sz="1485">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rPr>
              <a:t>             </a:t>
            </a:r>
            <a:endParaRPr lang="zh-CN" altLang="en-US" sz="1485">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endParaRPr>
          </a:p>
          <a:p>
            <a:pPr algn="l">
              <a:lnSpc>
                <a:spcPct val="150000"/>
              </a:lnSpc>
            </a:pPr>
            <a:r>
              <a:rPr lang="zh-CN" altLang="en-US" sz="1485">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rPr>
              <a:t>3.</a:t>
            </a:r>
            <a:r>
              <a:rPr lang="zh-CN" altLang="en-US" sz="1735">
                <a:solidFill>
                  <a:schemeClr val="tx1"/>
                </a:solidFill>
                <a:effectLst>
                  <a:outerShdw blurRad="38100" dist="19050" dir="2700000" algn="tl" rotWithShape="0">
                    <a:schemeClr val="dk1">
                      <a:alpha val="40000"/>
                    </a:schemeClr>
                  </a:outerShdw>
                </a:effectLst>
                <a:highlight>
                  <a:srgbClr val="FF0000"/>
                </a:highlight>
                <a:latin typeface="黑体" panose="02010609060101010101" charset="-122"/>
                <a:ea typeface="黑体" panose="02010609060101010101" charset="-122"/>
                <a:cs typeface="黑体" panose="02010609060101010101" charset="-122"/>
              </a:rPr>
              <a:t>保暖性强</a:t>
            </a:r>
            <a:r>
              <a:rPr lang="zh-CN" altLang="en-US" sz="1485">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rPr>
              <a:t>:</a:t>
            </a:r>
            <a:r>
              <a:rPr lang="zh-CN" altLang="en-US" sz="1115">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rPr>
              <a:t>羽绒的纤维之间存在大量的空气，这些空气形成了一个个微小的隔热层，能够有效阻挡热量的散失，具有出色的保暖性能。               </a:t>
            </a:r>
            <a:endParaRPr lang="zh-CN" altLang="en-US" sz="1115">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endParaRPr>
          </a:p>
          <a:p>
            <a:pPr algn="l">
              <a:lnSpc>
                <a:spcPct val="150000"/>
              </a:lnSpc>
            </a:pPr>
            <a:r>
              <a:rPr lang="zh-CN" altLang="en-US" sz="1485">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rPr>
              <a:t>4</a:t>
            </a:r>
            <a:r>
              <a:rPr lang="en-US" altLang="zh-CN" sz="1485">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rPr>
              <a:t>.</a:t>
            </a:r>
            <a:r>
              <a:rPr lang="zh-CN" altLang="en-US" sz="1735">
                <a:solidFill>
                  <a:schemeClr val="tx1"/>
                </a:solidFill>
                <a:effectLst>
                  <a:outerShdw blurRad="38100" dist="19050" dir="2700000" algn="tl" rotWithShape="0">
                    <a:schemeClr val="dk1">
                      <a:alpha val="40000"/>
                    </a:schemeClr>
                  </a:outerShdw>
                </a:effectLst>
                <a:highlight>
                  <a:srgbClr val="FF0000"/>
                </a:highlight>
                <a:latin typeface="黑体" panose="02010609060101010101" charset="-122"/>
                <a:ea typeface="黑体" panose="02010609060101010101" charset="-122"/>
                <a:cs typeface="黑体" panose="02010609060101010101" charset="-122"/>
              </a:rPr>
              <a:t>高回弹性</a:t>
            </a:r>
            <a:r>
              <a:rPr lang="zh-CN" altLang="en-US" sz="1485">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rPr>
              <a:t>：</a:t>
            </a:r>
            <a:r>
              <a:rPr lang="zh-CN" altLang="en-US" sz="1115">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rPr>
              <a:t>具有优秀的弹性，被挤压后能迅速恢复原状，不易变形。这意味着沙发在长期使用后，依然能够保持饱满的形态，维持良好的坐感和外观，减少了频繁更换沙发或填充材料的麻烦。</a:t>
            </a:r>
            <a:endParaRPr lang="zh-CN" altLang="en-US" sz="1115">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endParaRPr>
          </a:p>
          <a:p>
            <a:pPr algn="l">
              <a:lnSpc>
                <a:spcPct val="150000"/>
              </a:lnSpc>
              <a:buClrTx/>
              <a:buSzTx/>
              <a:buFontTx/>
            </a:pPr>
            <a:r>
              <a:rPr lang="en-US" altLang="zh-CN" sz="1485">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rPr>
              <a:t>5.</a:t>
            </a:r>
            <a:r>
              <a:rPr lang="zh-CN" altLang="en-US" sz="1735">
                <a:solidFill>
                  <a:schemeClr val="tx1"/>
                </a:solidFill>
                <a:effectLst>
                  <a:outerShdw blurRad="38100" dist="19050" dir="2700000" algn="tl" rotWithShape="0">
                    <a:schemeClr val="dk1">
                      <a:alpha val="40000"/>
                    </a:schemeClr>
                  </a:outerShdw>
                </a:effectLst>
                <a:highlight>
                  <a:srgbClr val="FF0000"/>
                </a:highlight>
                <a:latin typeface="黑体" panose="02010609060101010101" charset="-122"/>
                <a:ea typeface="黑体" panose="02010609060101010101" charset="-122"/>
                <a:cs typeface="黑体" panose="02010609060101010101" charset="-122"/>
              </a:rPr>
              <a:t>天然环保</a:t>
            </a:r>
            <a:r>
              <a:rPr lang="zh-CN" altLang="en-US" sz="1485">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mn-ea"/>
              </a:rPr>
              <a:t>：</a:t>
            </a:r>
            <a:r>
              <a:rPr lang="zh-CN" altLang="en-US" sz="1115">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rPr>
              <a:t>羽绒是一种天然的材料，通常来自于鸭、鹅等禽类，不含有害化学物质，对人体健康和环境相对友好，符合现代人对绿色环保家居产品的追求。</a:t>
            </a:r>
            <a:endParaRPr lang="zh-CN" altLang="en-US" sz="1115">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endParaRPr>
          </a:p>
        </p:txBody>
      </p:sp>
      <p:sp>
        <p:nvSpPr>
          <p:cNvPr id="18" name="图文框 17"/>
          <p:cNvSpPr/>
          <p:nvPr/>
        </p:nvSpPr>
        <p:spPr>
          <a:xfrm>
            <a:off x="1622140" y="2462242"/>
            <a:ext cx="8414214" cy="3195530"/>
          </a:xfrm>
          <a:prstGeom prst="frame">
            <a:avLst>
              <a:gd name="adj1" fmla="val 1239"/>
            </a:avLst>
          </a:prstGeom>
          <a:solidFill>
            <a:srgbClr val="FFFFFF"/>
          </a:solidFill>
        </p:spPr>
        <p:txBody>
          <a:bodyPr wrap="square" rtlCol="0" anchor="ctr">
            <a:noAutofit/>
          </a:bodyPr>
          <a:p>
            <a:pPr algn="ctr"/>
            <a:endParaRPr lang="zh-CN" altLang="en-US" sz="1485">
              <a:solidFill>
                <a:schemeClr val="bg1"/>
              </a:solidFill>
            </a:endParaRPr>
          </a:p>
        </p:txBody>
      </p:sp>
      <p:sp>
        <p:nvSpPr>
          <p:cNvPr id="19" name="半闭框 18"/>
          <p:cNvSpPr/>
          <p:nvPr/>
        </p:nvSpPr>
        <p:spPr>
          <a:xfrm>
            <a:off x="2105323" y="2848316"/>
            <a:ext cx="201293" cy="428928"/>
          </a:xfrm>
          <a:prstGeom prst="halfFrame">
            <a:avLst/>
          </a:prstGeom>
          <a:solidFill>
            <a:srgbClr val="E54E48"/>
          </a:solidFill>
        </p:spPr>
        <p:txBody>
          <a:bodyPr wrap="square" rtlCol="0" anchor="ctr">
            <a:noAutofit/>
          </a:bodyPr>
          <a:p>
            <a:pPr algn="ctr"/>
            <a:endParaRPr lang="zh-CN" altLang="en-US" sz="1485">
              <a:solidFill>
                <a:schemeClr val="bg1"/>
              </a:solidFill>
            </a:endParaRPr>
          </a:p>
        </p:txBody>
      </p:sp>
      <p:sp>
        <p:nvSpPr>
          <p:cNvPr id="20" name="半闭框 19"/>
          <p:cNvSpPr/>
          <p:nvPr/>
        </p:nvSpPr>
        <p:spPr>
          <a:xfrm rot="10800000">
            <a:off x="9104587" y="4619068"/>
            <a:ext cx="201293" cy="428928"/>
          </a:xfrm>
          <a:prstGeom prst="halfFrame">
            <a:avLst/>
          </a:prstGeom>
          <a:solidFill>
            <a:srgbClr val="E54E48"/>
          </a:solidFill>
        </p:spPr>
        <p:txBody>
          <a:bodyPr wrap="square" rtlCol="0" anchor="ctr">
            <a:noAutofit/>
          </a:bodyPr>
          <a:p>
            <a:pPr algn="ctr"/>
            <a:endParaRPr lang="zh-CN" altLang="en-US" sz="1485">
              <a:solidFill>
                <a:schemeClr val="bg1"/>
              </a:solidFill>
            </a:endParaRPr>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2108200" y="673735"/>
            <a:ext cx="6198870" cy="705485"/>
          </a:xfrm>
        </p:spPr>
        <p:txBody>
          <a:bodyPr>
            <a:scene3d>
              <a:camera prst="orthographicFront"/>
              <a:lightRig rig="threePt" dir="t"/>
            </a:scene3d>
          </a:bodyPr>
          <a:lstStyle/>
          <a:p>
            <a:r>
              <a:rPr lang="zh-CN" altLang="en-US">
                <a:solidFill>
                  <a:schemeClr val="tx1"/>
                </a:solidFill>
                <a:effectLst>
                  <a:outerShdw blurRad="38100" dist="19050" dir="2700000" algn="tl" rotWithShape="0">
                    <a:schemeClr val="dk1">
                      <a:alpha val="40000"/>
                    </a:schemeClr>
                  </a:outerShdw>
                </a:effectLst>
              </a:rPr>
              <a:t>“为舒适持久而生”</a:t>
            </a:r>
            <a:r>
              <a:rPr lang="en-US" altLang="zh-CN">
                <a:solidFill>
                  <a:schemeClr val="tx1"/>
                </a:solidFill>
                <a:effectLst>
                  <a:outerShdw blurRad="38100" dist="19050" dir="2700000" algn="tl" rotWithShape="0">
                    <a:schemeClr val="dk1">
                      <a:alpha val="40000"/>
                    </a:schemeClr>
                  </a:outerShdw>
                </a:effectLst>
              </a:rPr>
              <a:t> 3D</a:t>
            </a:r>
            <a:r>
              <a:rPr lang="zh-CN" altLang="en-US">
                <a:solidFill>
                  <a:schemeClr val="tx1"/>
                </a:solidFill>
                <a:effectLst>
                  <a:outerShdw blurRad="38100" dist="19050" dir="2700000" algn="tl" rotWithShape="0">
                    <a:schemeClr val="dk1">
                      <a:alpha val="40000"/>
                    </a:schemeClr>
                  </a:outerShdw>
                </a:effectLst>
              </a:rPr>
              <a:t>中空螺旋棉</a:t>
            </a:r>
            <a:endParaRPr lang="zh-CN" altLang="en-US">
              <a:solidFill>
                <a:schemeClr val="tx1"/>
              </a:solidFill>
              <a:effectLst>
                <a:outerShdw blurRad="38100" dist="19050" dir="2700000" algn="tl" rotWithShape="0">
                  <a:schemeClr val="dk1">
                    <a:alpha val="40000"/>
                  </a:schemeClr>
                </a:outerShdw>
              </a:effectLst>
            </a:endParaRPr>
          </a:p>
        </p:txBody>
      </p:sp>
      <p:pic>
        <p:nvPicPr>
          <p:cNvPr id="12" name="图片 11" descr="111"/>
          <p:cNvPicPr>
            <a:picLocks noChangeAspect="1"/>
          </p:cNvPicPr>
          <p:nvPr>
            <p:custDataLst>
              <p:tags r:id="rId2"/>
            </p:custDataLst>
          </p:nvPr>
        </p:nvPicPr>
        <p:blipFill rotWithShape="1">
          <a:blip r:embed="rId3"/>
          <a:srcRect/>
          <a:stretch>
            <a:fillRect/>
          </a:stretch>
        </p:blipFill>
        <p:spPr>
          <a:xfrm>
            <a:off x="6690995" y="1673860"/>
            <a:ext cx="3365500" cy="3874135"/>
          </a:xfrm>
          <a:prstGeom prst="rect">
            <a:avLst/>
          </a:prstGeom>
          <a:solidFill>
            <a:schemeClr val="accent1"/>
          </a:solidFill>
          <a:ln w="9525" cap="flat" cmpd="sng" algn="ctr">
            <a:solidFill>
              <a:schemeClr val="accent1">
                <a:alpha val="20000"/>
              </a:schemeClr>
            </a:solidFill>
            <a:prstDash val="solid"/>
            <a:round/>
            <a:headEnd type="none" w="med" len="med"/>
            <a:tailEnd type="none" w="med" len="med"/>
          </a:ln>
        </p:spPr>
      </p:pic>
      <p:sp>
        <p:nvSpPr>
          <p:cNvPr id="62" name="矩形 61"/>
          <p:cNvSpPr/>
          <p:nvPr>
            <p:custDataLst>
              <p:tags r:id="rId4"/>
            </p:custDataLst>
          </p:nvPr>
        </p:nvSpPr>
        <p:spPr>
          <a:xfrm>
            <a:off x="8609965" y="2754630"/>
            <a:ext cx="2972435" cy="3488055"/>
          </a:xfrm>
          <a:prstGeom prst="rect">
            <a:avLst/>
          </a:prstGeom>
          <a:solidFill>
            <a:schemeClr val="accent1">
              <a:alpha val="90000"/>
            </a:schemeClr>
          </a:solidFill>
          <a:ln>
            <a:noFill/>
          </a:ln>
          <a:effectLst/>
        </p:spPr>
        <p:style>
          <a:lnRef idx="2">
            <a:srgbClr val="376FFF">
              <a:shade val="50000"/>
            </a:srgbClr>
          </a:lnRef>
          <a:fillRef idx="1">
            <a:srgbClr val="376FFF"/>
          </a:fillRef>
          <a:effectRef idx="0">
            <a:srgbClr val="376FFF"/>
          </a:effectRef>
          <a:fontRef idx="minor">
            <a:srgbClr val="FFFFFF"/>
          </a:fontRef>
        </p:style>
        <p:txBody>
          <a:bodyPr rtlCol="0" anchor="ctr"/>
          <a:lstStyle/>
          <a:p>
            <a:pPr algn="ctr"/>
            <a:endParaRPr lang="zh-CN" altLang="en-US">
              <a:solidFill>
                <a:srgbClr val="000000">
                  <a:lumMod val="50000"/>
                  <a:lumOff val="50000"/>
                </a:srgbClr>
              </a:solidFill>
              <a:latin typeface="+mj-ea"/>
              <a:ea typeface="+mj-ea"/>
              <a:cs typeface="思源黑体 CN Heavy" panose="020B0A00000000000000" charset="-122"/>
            </a:endParaRPr>
          </a:p>
        </p:txBody>
      </p:sp>
      <p:sp>
        <p:nvSpPr>
          <p:cNvPr id="65" name="矩形 64"/>
          <p:cNvSpPr/>
          <p:nvPr>
            <p:custDataLst>
              <p:tags r:id="rId5"/>
            </p:custDataLst>
          </p:nvPr>
        </p:nvSpPr>
        <p:spPr bwMode="auto">
          <a:xfrm>
            <a:off x="9104630" y="3474720"/>
            <a:ext cx="2197735" cy="750570"/>
          </a:xfrm>
          <a:prstGeom prst="rect">
            <a:avLst/>
          </a:prstGeom>
          <a:noFill/>
          <a:ln>
            <a:noFill/>
          </a:ln>
        </p:spPr>
        <p:txBody>
          <a:bodyPr wrap="none" lIns="90170" tIns="46990" rIns="90170" bIns="0" rtlCol="0" anchor="b" anchorCtr="0">
            <a:noAutofit/>
          </a:bodyPr>
          <a:lstStyle/>
          <a:p>
            <a:pPr lvl="0" algn="ctr">
              <a:buClrTx/>
              <a:buSzTx/>
              <a:buFontTx/>
            </a:pPr>
            <a:r>
              <a:rPr lang="en-US" altLang="zh-CN" sz="4000" b="1" spc="100" dirty="0">
                <a:solidFill>
                  <a:schemeClr val="lt1"/>
                </a:solidFill>
                <a:uFillTx/>
                <a:latin typeface="+mj-ea"/>
                <a:ea typeface="+mj-ea"/>
                <a:cs typeface="+mn-lt"/>
                <a:sym typeface="+mn-ea"/>
              </a:rPr>
              <a:t>85%</a:t>
            </a:r>
            <a:endParaRPr lang="en-US" altLang="zh-CN" sz="4000" b="1" spc="100" dirty="0">
              <a:solidFill>
                <a:schemeClr val="lt1"/>
              </a:solidFill>
              <a:uFillTx/>
              <a:latin typeface="+mj-ea"/>
              <a:ea typeface="+mj-ea"/>
              <a:cs typeface="+mn-lt"/>
              <a:sym typeface="+mn-ea"/>
            </a:endParaRPr>
          </a:p>
        </p:txBody>
      </p:sp>
      <p:cxnSp>
        <p:nvCxnSpPr>
          <p:cNvPr id="69" name="直接连接符 68"/>
          <p:cNvCxnSpPr/>
          <p:nvPr>
            <p:custDataLst>
              <p:tags r:id="rId6"/>
            </p:custDataLst>
          </p:nvPr>
        </p:nvCxnSpPr>
        <p:spPr>
          <a:xfrm>
            <a:off x="9063990" y="4451554"/>
            <a:ext cx="2279015" cy="0"/>
          </a:xfrm>
          <a:prstGeom prst="line">
            <a:avLst/>
          </a:prstGeom>
          <a:ln>
            <a:solidFill>
              <a:srgbClr val="FFFFFF">
                <a:alpha val="50000"/>
              </a:srgbClr>
            </a:solidFill>
          </a:ln>
        </p:spPr>
        <p:style>
          <a:lnRef idx="1">
            <a:srgbClr val="376FFF"/>
          </a:lnRef>
          <a:fillRef idx="0">
            <a:srgbClr val="376FFF"/>
          </a:fillRef>
          <a:effectRef idx="0">
            <a:srgbClr val="376FFF"/>
          </a:effectRef>
          <a:fontRef idx="minor">
            <a:srgbClr val="000000"/>
          </a:fontRef>
        </p:style>
      </p:cxnSp>
      <p:sp>
        <p:nvSpPr>
          <p:cNvPr id="14" name="文本框 13"/>
          <p:cNvSpPr txBox="1"/>
          <p:nvPr>
            <p:custDataLst>
              <p:tags r:id="rId7"/>
            </p:custDataLst>
          </p:nvPr>
        </p:nvSpPr>
        <p:spPr>
          <a:xfrm>
            <a:off x="9104630" y="4678249"/>
            <a:ext cx="2197735" cy="1139825"/>
          </a:xfrm>
          <a:prstGeom prst="rect">
            <a:avLst/>
          </a:prstGeom>
          <a:ln>
            <a:noFill/>
            <a:prstDash val="sysDash"/>
          </a:ln>
        </p:spPr>
        <p:txBody>
          <a:bodyPr vert="horz" wrap="square" lIns="90170" tIns="46990" rIns="90170" bIns="46990" rtlCol="0" anchor="t" anchorCtr="0">
            <a:normAutofit/>
          </a:bodyPr>
          <a:lstStyle>
            <a:lvl1pPr marL="228600" marR="0" lvl="0" indent="-228600" fontAlgn="auto">
              <a:lnSpc>
                <a:spcPct val="130000"/>
              </a:lnSpc>
              <a:spcBef>
                <a:spcPts val="0"/>
              </a:spcBef>
              <a:spcAft>
                <a:spcPts val="1000"/>
              </a:spcAft>
              <a:buFont typeface="Arial" panose="020B0604020202020204" pitchFamily="34" charset="0"/>
              <a:buChar char="●"/>
              <a:defRPr kumimoji="0" b="0" i="0" u="none" strike="noStrike" cap="none" spc="150" normalizeH="0" baseline="0">
                <a:solidFill>
                  <a:schemeClr val="tx1">
                    <a:lumMod val="65000"/>
                    <a:lumOff val="35000"/>
                  </a:schemeClr>
                </a:solidFill>
                <a:uFillTx/>
                <a:latin typeface="Arial" panose="020B0604020202020204" pitchFamily="34" charset="0"/>
                <a:ea typeface="微软雅黑" panose="020B0503020204020204" charset="-122"/>
              </a:defRPr>
            </a:lvl1pPr>
            <a:lvl2pPr marL="685800" marR="0" lvl="1" indent="-228600" fontAlgn="auto">
              <a:lnSpc>
                <a:spcPct val="120000"/>
              </a:lnSpc>
              <a:spcBef>
                <a:spcPts val="0"/>
              </a:spcBef>
              <a:spcAft>
                <a:spcPts val="600"/>
              </a:spcAft>
              <a:buFont typeface="Arial" panose="020B0604020202020204" pitchFamily="34" charset="0"/>
              <a:buChar char="●"/>
              <a:tabLst>
                <a:tab pos="1608455" algn="l"/>
              </a:tabLst>
              <a:defRPr kumimoji="0" sz="1600" b="0" i="0" u="none" strike="noStrike" cap="none" spc="150" normalizeH="0" baseline="0">
                <a:solidFill>
                  <a:schemeClr val="tx1">
                    <a:lumMod val="65000"/>
                    <a:lumOff val="35000"/>
                  </a:schemeClr>
                </a:solidFill>
                <a:uFillTx/>
                <a:latin typeface="Arial" panose="020B0604020202020204" pitchFamily="34" charset="0"/>
                <a:ea typeface="微软雅黑" panose="020B0503020204020204" charset="-122"/>
              </a:defRPr>
            </a:lvl2pPr>
            <a:lvl3pPr marL="1143000" marR="0" lvl="2" indent="-228600" fontAlgn="auto">
              <a:lnSpc>
                <a:spcPct val="120000"/>
              </a:lnSpc>
              <a:spcBef>
                <a:spcPts val="0"/>
              </a:spcBef>
              <a:spcAft>
                <a:spcPts val="600"/>
              </a:spcAft>
              <a:buFont typeface="Arial" panose="020B0604020202020204" pitchFamily="34" charset="0"/>
              <a:buChar char="●"/>
              <a:defRPr kumimoji="0" sz="1600" b="0" i="0" u="none" strike="noStrike" cap="none" spc="150" normalizeH="0" baseline="0">
                <a:solidFill>
                  <a:schemeClr val="tx1">
                    <a:lumMod val="65000"/>
                    <a:lumOff val="35000"/>
                  </a:schemeClr>
                </a:solidFill>
                <a:uFillTx/>
                <a:latin typeface="Arial" panose="020B0604020202020204" pitchFamily="34" charset="0"/>
                <a:ea typeface="微软雅黑" panose="020B0503020204020204" charset="-122"/>
              </a:defRPr>
            </a:lvl3pPr>
            <a:lvl4pPr marL="1600200" marR="0" lvl="3" indent="-228600" fontAlgn="auto">
              <a:lnSpc>
                <a:spcPct val="120000"/>
              </a:lnSpc>
              <a:spcBef>
                <a:spcPts val="0"/>
              </a:spcBef>
              <a:spcAft>
                <a:spcPts val="300"/>
              </a:spcAft>
              <a:buFont typeface="Wingdings" panose="05000000000000000000" charset="0"/>
              <a:buChar char=""/>
              <a:defRPr kumimoji="0" sz="1400" b="0" i="0" u="none" strike="noStrike" cap="none" spc="150" normalizeH="0" baseline="0">
                <a:solidFill>
                  <a:schemeClr val="tx1">
                    <a:lumMod val="65000"/>
                    <a:lumOff val="35000"/>
                  </a:schemeClr>
                </a:solidFill>
                <a:uFillTx/>
                <a:latin typeface="Arial" panose="020B0604020202020204" pitchFamily="34" charset="0"/>
                <a:ea typeface="微软雅黑" panose="020B0503020204020204" charset="-122"/>
              </a:defRPr>
            </a:lvl4pPr>
            <a:lvl5pPr marL="2057400" marR="0" lvl="4" indent="-228600" fontAlgn="auto">
              <a:lnSpc>
                <a:spcPct val="120000"/>
              </a:lnSpc>
              <a:spcBef>
                <a:spcPts val="0"/>
              </a:spcBef>
              <a:spcAft>
                <a:spcPts val="300"/>
              </a:spcAft>
              <a:buFont typeface="Arial" panose="020B0604020202020204" pitchFamily="34" charset="0"/>
              <a:buChar char="•"/>
              <a:defRPr kumimoji="0" sz="1400" b="0" i="0" u="none" strike="noStrike" cap="none" spc="150" normalizeH="0" baseline="0">
                <a:solidFill>
                  <a:schemeClr val="tx1">
                    <a:lumMod val="65000"/>
                    <a:lumOff val="35000"/>
                  </a:schemeClr>
                </a:solidFill>
                <a:uFillTx/>
                <a:latin typeface="Arial" panose="020B0604020202020204" pitchFamily="34" charset="0"/>
                <a:ea typeface="微软雅黑" panose="020B0503020204020204" charset="-122"/>
              </a:defRPr>
            </a:lvl5pPr>
            <a:lvl6pPr indent="0">
              <a:lnSpc>
                <a:spcPct val="90000"/>
              </a:lnSpc>
              <a:spcBef>
                <a:spcPts val="500"/>
              </a:spcBef>
              <a:buFont typeface="Arial" panose="020B0604020202020204" pitchFamily="34" charset="0"/>
              <a:buNone/>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lgn="ctr">
              <a:buNone/>
            </a:pPr>
            <a:r>
              <a:rPr lang="zh-CN" altLang="en-US" sz="1300" spc="130" dirty="0">
                <a:ln>
                  <a:noFill/>
                  <a:prstDash val="sysDot"/>
                </a:ln>
                <a:solidFill>
                  <a:schemeClr val="lt1"/>
                </a:solidFill>
                <a:latin typeface="+mn-ea"/>
                <a:ea typeface="+mn-ea"/>
                <a:sym typeface="+mn-ea"/>
              </a:rPr>
              <a:t>高弹、透气、环保</a:t>
            </a:r>
            <a:endParaRPr lang="zh-CN" altLang="en-US" sz="1300" spc="130" dirty="0">
              <a:ln>
                <a:noFill/>
                <a:prstDash val="sysDot"/>
              </a:ln>
              <a:solidFill>
                <a:schemeClr val="lt1"/>
              </a:solidFill>
              <a:latin typeface="+mn-ea"/>
              <a:ea typeface="+mn-ea"/>
              <a:sym typeface="+mn-ea"/>
            </a:endParaRPr>
          </a:p>
        </p:txBody>
      </p:sp>
      <p:sp>
        <p:nvSpPr>
          <p:cNvPr id="3" name="正文"/>
          <p:cNvSpPr txBox="1"/>
          <p:nvPr>
            <p:custDataLst>
              <p:tags r:id="rId8"/>
            </p:custDataLst>
          </p:nvPr>
        </p:nvSpPr>
        <p:spPr>
          <a:xfrm>
            <a:off x="616985" y="2000159"/>
            <a:ext cx="2355831" cy="1857494"/>
          </a:xfrm>
          <a:prstGeom prst="rect">
            <a:avLst/>
          </a:prstGeom>
          <a:noFill/>
        </p:spPr>
        <p:txBody>
          <a:bodyPr wrap="square" lIns="0" tIns="0" rIns="0" bIns="0" rtlCol="0" anchor="t" anchorCtr="0">
            <a:noAutofit/>
            <a:scene3d>
              <a:camera prst="orthographicFront"/>
              <a:lightRig rig="threePt" dir="t"/>
            </a:scene3d>
          </a:bodyPr>
          <a:p>
            <a:pPr lvl="0" algn="just">
              <a:lnSpc>
                <a:spcPct val="125000"/>
              </a:lnSpc>
              <a:buClrTx/>
              <a:buSzTx/>
              <a:buFontTx/>
            </a:pPr>
            <a:r>
              <a:rPr lang="zh-CN" altLang="en-US" sz="1200" kern="0" dirty="0">
                <a:solidFill>
                  <a:schemeClr val="tx1"/>
                </a:solidFill>
                <a:effectLst>
                  <a:outerShdw blurRad="38100" dist="19050" dir="2700000" algn="tl" rotWithShape="0">
                    <a:schemeClr val="dk1">
                      <a:alpha val="40000"/>
                    </a:schemeClr>
                  </a:outerShdw>
                </a:effectLst>
                <a:uFillTx/>
                <a:latin typeface="+mn-ea"/>
                <a:sym typeface="+mn-ea"/>
              </a:rPr>
              <a:t>独特结构提供弹力：具有独特的螺旋结构，这种结构使它在受到压力时，能够像弹簧一样灵活地压缩和回弹</a:t>
            </a:r>
            <a:endParaRPr lang="en-US" altLang="zh-CN" sz="1200" kern="0" dirty="0">
              <a:solidFill>
                <a:schemeClr val="tx1"/>
              </a:solidFill>
              <a:effectLst>
                <a:outerShdw blurRad="38100" dist="19050" dir="2700000" algn="tl" rotWithShape="0">
                  <a:schemeClr val="dk1">
                    <a:alpha val="40000"/>
                  </a:schemeClr>
                </a:outerShdw>
              </a:effectLst>
              <a:uFillTx/>
              <a:latin typeface="+mn-ea"/>
              <a:sym typeface="+mn-ea"/>
            </a:endParaRPr>
          </a:p>
          <a:p>
            <a:pPr lvl="0" algn="just">
              <a:lnSpc>
                <a:spcPct val="125000"/>
              </a:lnSpc>
              <a:buClrTx/>
              <a:buSzTx/>
              <a:buFontTx/>
            </a:pPr>
            <a:r>
              <a:rPr lang="zh-CN" altLang="zh-CN" sz="1200" kern="0" dirty="0">
                <a:solidFill>
                  <a:schemeClr val="tx1"/>
                </a:solidFill>
                <a:effectLst>
                  <a:outerShdw blurRad="38100" dist="19050" dir="2700000" algn="tl" rotWithShape="0">
                    <a:schemeClr val="dk1">
                      <a:alpha val="40000"/>
                    </a:schemeClr>
                  </a:outerShdw>
                </a:effectLst>
                <a:uFillTx/>
                <a:latin typeface="+mn-ea"/>
                <a:sym typeface="+mn-ea"/>
              </a:rPr>
              <a:t>持久耐用不变形：良好的弹性使得在长期使用后，依然能保持较好的形状和性能，不易出现塌陷或变形的情况</a:t>
            </a:r>
            <a:endParaRPr lang="zh-CN" altLang="zh-CN" sz="1200" kern="0" dirty="0">
              <a:solidFill>
                <a:schemeClr val="tx1"/>
              </a:solidFill>
              <a:effectLst>
                <a:outerShdw blurRad="38100" dist="19050" dir="2700000" algn="tl" rotWithShape="0">
                  <a:schemeClr val="dk1">
                    <a:alpha val="40000"/>
                  </a:schemeClr>
                </a:outerShdw>
              </a:effectLst>
              <a:uFillTx/>
              <a:latin typeface="+mn-ea"/>
              <a:sym typeface="+mn-ea"/>
            </a:endParaRPr>
          </a:p>
        </p:txBody>
      </p:sp>
      <p:sp>
        <p:nvSpPr>
          <p:cNvPr id="4" name="标题"/>
          <p:cNvSpPr txBox="1"/>
          <p:nvPr>
            <p:custDataLst>
              <p:tags r:id="rId9"/>
            </p:custDataLst>
          </p:nvPr>
        </p:nvSpPr>
        <p:spPr>
          <a:xfrm>
            <a:off x="616985" y="1673860"/>
            <a:ext cx="2355831" cy="326299"/>
          </a:xfrm>
          <a:prstGeom prst="rect">
            <a:avLst/>
          </a:prstGeom>
          <a:noFill/>
        </p:spPr>
        <p:txBody>
          <a:bodyPr wrap="square" lIns="0" tIns="0" rIns="0" bIns="0" rtlCol="0" anchor="b">
            <a:noAutofit/>
          </a:bodyPr>
          <a:p>
            <a:pPr lvl="0" algn="l">
              <a:buClrTx/>
              <a:buSzTx/>
              <a:buFontTx/>
            </a:pPr>
            <a:r>
              <a:rPr lang="zh-CN" altLang="en-US" sz="1900" b="1" dirty="0">
                <a:solidFill>
                  <a:schemeClr val="accent1"/>
                </a:solidFill>
                <a:uFillTx/>
                <a:latin typeface="+mn-ea"/>
                <a:sym typeface="+mn-ea"/>
              </a:rPr>
              <a:t>高弹性与支撑性</a:t>
            </a:r>
            <a:endParaRPr lang="zh-CN" altLang="en-US" sz="1900" b="1" dirty="0">
              <a:solidFill>
                <a:schemeClr val="accent1"/>
              </a:solidFill>
              <a:uFillTx/>
              <a:latin typeface="+mn-ea"/>
              <a:sym typeface="+mn-ea"/>
            </a:endParaRPr>
          </a:p>
        </p:txBody>
      </p:sp>
      <p:sp>
        <p:nvSpPr>
          <p:cNvPr id="7" name="正文"/>
          <p:cNvSpPr txBox="1"/>
          <p:nvPr>
            <p:custDataLst>
              <p:tags r:id="rId10"/>
            </p:custDataLst>
          </p:nvPr>
        </p:nvSpPr>
        <p:spPr>
          <a:xfrm>
            <a:off x="3427350" y="2000159"/>
            <a:ext cx="2355831" cy="1857494"/>
          </a:xfrm>
          <a:prstGeom prst="rect">
            <a:avLst/>
          </a:prstGeom>
          <a:noFill/>
        </p:spPr>
        <p:txBody>
          <a:bodyPr wrap="square" lIns="0" tIns="0" rIns="0" bIns="0" rtlCol="0" anchor="t" anchorCtr="0">
            <a:noAutofit/>
            <a:scene3d>
              <a:camera prst="orthographicFront"/>
              <a:lightRig rig="threePt" dir="t"/>
            </a:scene3d>
          </a:bodyPr>
          <a:p>
            <a:pPr lvl="0" algn="just">
              <a:lnSpc>
                <a:spcPct val="125000"/>
              </a:lnSpc>
              <a:buClrTx/>
              <a:buSzTx/>
              <a:buFontTx/>
            </a:pPr>
            <a:r>
              <a:rPr lang="zh-CN" altLang="en-US" sz="1200" kern="0" dirty="0">
                <a:solidFill>
                  <a:schemeClr val="tx1"/>
                </a:solidFill>
                <a:effectLst>
                  <a:outerShdw blurRad="38100" dist="19050" dir="2700000" algn="tl" rotWithShape="0">
                    <a:schemeClr val="dk1">
                      <a:alpha val="40000"/>
                    </a:schemeClr>
                  </a:outerShdw>
                </a:effectLst>
                <a:uFillTx/>
                <a:latin typeface="+mn-ea"/>
                <a:sym typeface="+mn-ea"/>
              </a:rPr>
              <a:t>无毒无害：采用环保的聚酯纤维等材料制成，符合相关国家环保标准，对人体健康无危害，尤其适合有老人、儿童或孕妇的家庭使用。</a:t>
            </a:r>
            <a:endParaRPr lang="en-US" altLang="zh-CN" sz="1200" kern="0" dirty="0">
              <a:solidFill>
                <a:schemeClr val="tx1"/>
              </a:solidFill>
              <a:effectLst>
                <a:outerShdw blurRad="38100" dist="19050" dir="2700000" algn="tl" rotWithShape="0">
                  <a:schemeClr val="dk1">
                    <a:alpha val="40000"/>
                  </a:schemeClr>
                </a:outerShdw>
              </a:effectLst>
              <a:uFillTx/>
              <a:latin typeface="+mn-ea"/>
              <a:sym typeface="+mn-ea"/>
            </a:endParaRPr>
          </a:p>
          <a:p>
            <a:pPr lvl="0" algn="just">
              <a:lnSpc>
                <a:spcPct val="125000"/>
              </a:lnSpc>
              <a:buClrTx/>
              <a:buSzTx/>
              <a:buFontTx/>
            </a:pPr>
            <a:r>
              <a:rPr lang="zh-CN" altLang="zh-CN" sz="1200" kern="0" dirty="0">
                <a:solidFill>
                  <a:schemeClr val="tx1"/>
                </a:solidFill>
                <a:effectLst>
                  <a:outerShdw blurRad="38100" dist="19050" dir="2700000" algn="tl" rotWithShape="0">
                    <a:schemeClr val="dk1">
                      <a:alpha val="40000"/>
                    </a:schemeClr>
                  </a:outerShdw>
                </a:effectLst>
                <a:uFillTx/>
                <a:latin typeface="+mn-ea"/>
                <a:sym typeface="+mn-ea"/>
              </a:rPr>
              <a:t>可回收利用：具有可回收性，其材料可以进行回收再加工，减少了对环境的污染。</a:t>
            </a:r>
            <a:endParaRPr lang="zh-CN" altLang="zh-CN" sz="1200" kern="0" dirty="0">
              <a:solidFill>
                <a:schemeClr val="tx1"/>
              </a:solidFill>
              <a:effectLst>
                <a:outerShdw blurRad="38100" dist="19050" dir="2700000" algn="tl" rotWithShape="0">
                  <a:schemeClr val="dk1">
                    <a:alpha val="40000"/>
                  </a:schemeClr>
                </a:outerShdw>
              </a:effectLst>
              <a:uFillTx/>
              <a:latin typeface="+mn-ea"/>
              <a:sym typeface="+mn-ea"/>
            </a:endParaRPr>
          </a:p>
        </p:txBody>
      </p:sp>
      <p:sp>
        <p:nvSpPr>
          <p:cNvPr id="10" name="标题"/>
          <p:cNvSpPr txBox="1"/>
          <p:nvPr>
            <p:custDataLst>
              <p:tags r:id="rId11"/>
            </p:custDataLst>
          </p:nvPr>
        </p:nvSpPr>
        <p:spPr>
          <a:xfrm>
            <a:off x="3427350" y="1673860"/>
            <a:ext cx="2355831" cy="326299"/>
          </a:xfrm>
          <a:prstGeom prst="rect">
            <a:avLst/>
          </a:prstGeom>
          <a:noFill/>
        </p:spPr>
        <p:txBody>
          <a:bodyPr wrap="square" lIns="0" tIns="0" rIns="0" bIns="0" rtlCol="0" anchor="b">
            <a:noAutofit/>
          </a:bodyPr>
          <a:p>
            <a:pPr lvl="0" algn="l">
              <a:buClrTx/>
              <a:buSzTx/>
              <a:buFontTx/>
            </a:pPr>
            <a:r>
              <a:rPr lang="zh-CN" altLang="en-US" sz="1900" b="1" dirty="0">
                <a:solidFill>
                  <a:schemeClr val="accent2"/>
                </a:solidFill>
                <a:uFillTx/>
                <a:latin typeface="+mn-ea"/>
                <a:sym typeface="+mn-ea"/>
              </a:rPr>
              <a:t>环保与安全性</a:t>
            </a:r>
            <a:endParaRPr lang="zh-CN" altLang="en-US" sz="1900" b="1" dirty="0">
              <a:solidFill>
                <a:schemeClr val="accent2"/>
              </a:solidFill>
              <a:uFillTx/>
              <a:latin typeface="+mn-ea"/>
              <a:sym typeface="+mn-ea"/>
            </a:endParaRPr>
          </a:p>
        </p:txBody>
      </p:sp>
      <p:sp>
        <p:nvSpPr>
          <p:cNvPr id="22" name="正文"/>
          <p:cNvSpPr txBox="1"/>
          <p:nvPr>
            <p:custDataLst>
              <p:tags r:id="rId12"/>
            </p:custDataLst>
          </p:nvPr>
        </p:nvSpPr>
        <p:spPr>
          <a:xfrm>
            <a:off x="616985" y="4390271"/>
            <a:ext cx="2355831" cy="1857494"/>
          </a:xfrm>
          <a:prstGeom prst="rect">
            <a:avLst/>
          </a:prstGeom>
          <a:noFill/>
        </p:spPr>
        <p:txBody>
          <a:bodyPr wrap="square" lIns="0" tIns="0" rIns="0" bIns="0" rtlCol="0" anchor="t" anchorCtr="0">
            <a:noAutofit/>
            <a:scene3d>
              <a:camera prst="orthographicFront"/>
              <a:lightRig rig="threePt" dir="t"/>
            </a:scene3d>
          </a:bodyPr>
          <a:p>
            <a:pPr lvl="0" algn="just">
              <a:lnSpc>
                <a:spcPct val="125000"/>
              </a:lnSpc>
              <a:buClrTx/>
              <a:buSzTx/>
              <a:buFontTx/>
            </a:pPr>
            <a:r>
              <a:rPr lang="zh-CN" altLang="en-US" sz="1200" kern="0" dirty="0">
                <a:solidFill>
                  <a:schemeClr val="tx1"/>
                </a:solidFill>
                <a:effectLst>
                  <a:outerShdw blurRad="38100" dist="19050" dir="2700000" algn="tl" rotWithShape="0">
                    <a:schemeClr val="dk1">
                      <a:alpha val="40000"/>
                    </a:schemeClr>
                  </a:outerShdw>
                </a:effectLst>
                <a:uFillTx/>
                <a:latin typeface="+mn-ea"/>
                <a:sym typeface="+mn-ea"/>
              </a:rPr>
              <a:t>空气流通顺畅：纤维之间存在大量的空隙，有助于快速散发热气和湿气，保持皮肤干爽，减少闷热和不适感</a:t>
            </a:r>
            <a:endParaRPr lang="en-US" altLang="zh-CN" sz="1200" kern="0" dirty="0">
              <a:solidFill>
                <a:schemeClr val="tx1"/>
              </a:solidFill>
              <a:effectLst>
                <a:outerShdw blurRad="38100" dist="19050" dir="2700000" algn="tl" rotWithShape="0">
                  <a:schemeClr val="dk1">
                    <a:alpha val="40000"/>
                  </a:schemeClr>
                </a:outerShdw>
              </a:effectLst>
              <a:uFillTx/>
              <a:latin typeface="+mn-ea"/>
              <a:sym typeface="+mn-ea"/>
            </a:endParaRPr>
          </a:p>
          <a:p>
            <a:pPr lvl="0" algn="just">
              <a:lnSpc>
                <a:spcPct val="125000"/>
              </a:lnSpc>
              <a:buClrTx/>
              <a:buSzTx/>
              <a:buFontTx/>
            </a:pPr>
            <a:r>
              <a:rPr lang="zh-CN" altLang="zh-CN" sz="1200" kern="0" dirty="0">
                <a:solidFill>
                  <a:schemeClr val="tx1"/>
                </a:solidFill>
                <a:effectLst>
                  <a:outerShdw blurRad="38100" dist="19050" dir="2700000" algn="tl" rotWithShape="0">
                    <a:schemeClr val="dk1">
                      <a:alpha val="40000"/>
                    </a:schemeClr>
                  </a:outerShdw>
                </a:effectLst>
                <a:uFillTx/>
                <a:latin typeface="+mn-ea"/>
                <a:sym typeface="+mn-ea"/>
              </a:rPr>
              <a:t>防潮抗菌：良好的透气透湿性还能有效防止湿气在家具内部积聚，降低了细菌和霉菌滋生的可能性，为用户创造一个健康的家居环境。</a:t>
            </a:r>
            <a:endParaRPr lang="zh-CN" altLang="zh-CN" sz="1200" kern="0" dirty="0">
              <a:solidFill>
                <a:schemeClr val="tx1"/>
              </a:solidFill>
              <a:effectLst>
                <a:outerShdw blurRad="38100" dist="19050" dir="2700000" algn="tl" rotWithShape="0">
                  <a:schemeClr val="dk1">
                    <a:alpha val="40000"/>
                  </a:schemeClr>
                </a:outerShdw>
              </a:effectLst>
              <a:uFillTx/>
              <a:latin typeface="+mn-ea"/>
              <a:sym typeface="+mn-ea"/>
            </a:endParaRPr>
          </a:p>
        </p:txBody>
      </p:sp>
      <p:sp>
        <p:nvSpPr>
          <p:cNvPr id="25" name="标题"/>
          <p:cNvSpPr txBox="1"/>
          <p:nvPr>
            <p:custDataLst>
              <p:tags r:id="rId13"/>
            </p:custDataLst>
          </p:nvPr>
        </p:nvSpPr>
        <p:spPr>
          <a:xfrm>
            <a:off x="616985" y="4063971"/>
            <a:ext cx="2355831" cy="326299"/>
          </a:xfrm>
          <a:prstGeom prst="rect">
            <a:avLst/>
          </a:prstGeom>
          <a:noFill/>
        </p:spPr>
        <p:txBody>
          <a:bodyPr wrap="square" lIns="0" tIns="0" rIns="0" bIns="0" rtlCol="0" anchor="b">
            <a:noAutofit/>
          </a:bodyPr>
          <a:p>
            <a:pPr lvl="0" algn="l">
              <a:buClrTx/>
              <a:buSzTx/>
              <a:buFontTx/>
            </a:pPr>
            <a:r>
              <a:rPr lang="zh-CN" altLang="en-US" sz="1900" b="1" dirty="0">
                <a:solidFill>
                  <a:schemeClr val="accent3"/>
                </a:solidFill>
                <a:uFillTx/>
                <a:latin typeface="+mn-ea"/>
                <a:sym typeface="+mn-ea"/>
              </a:rPr>
              <a:t>透气性与透湿性</a:t>
            </a:r>
            <a:endParaRPr lang="zh-CN" altLang="en-US" sz="1900" b="1" dirty="0">
              <a:solidFill>
                <a:schemeClr val="accent3"/>
              </a:solidFill>
              <a:uFillTx/>
              <a:latin typeface="+mn-ea"/>
              <a:sym typeface="+mn-ea"/>
            </a:endParaRPr>
          </a:p>
        </p:txBody>
      </p:sp>
      <p:sp>
        <p:nvSpPr>
          <p:cNvPr id="28" name="正文"/>
          <p:cNvSpPr txBox="1"/>
          <p:nvPr>
            <p:custDataLst>
              <p:tags r:id="rId14"/>
            </p:custDataLst>
          </p:nvPr>
        </p:nvSpPr>
        <p:spPr>
          <a:xfrm>
            <a:off x="3427350" y="4390271"/>
            <a:ext cx="2355831" cy="1857494"/>
          </a:xfrm>
          <a:prstGeom prst="rect">
            <a:avLst/>
          </a:prstGeom>
          <a:noFill/>
        </p:spPr>
        <p:txBody>
          <a:bodyPr wrap="square" lIns="0" tIns="0" rIns="0" bIns="0" rtlCol="0" anchor="t" anchorCtr="0">
            <a:noAutofit/>
            <a:scene3d>
              <a:camera prst="orthographicFront"/>
              <a:lightRig rig="threePt" dir="t"/>
            </a:scene3d>
          </a:bodyPr>
          <a:p>
            <a:pPr lvl="0" algn="just">
              <a:lnSpc>
                <a:spcPct val="125000"/>
              </a:lnSpc>
              <a:buClrTx/>
              <a:buSzTx/>
              <a:buFontTx/>
            </a:pPr>
            <a:r>
              <a:rPr lang="zh-CN" altLang="en-US" sz="1200" kern="0" dirty="0">
                <a:solidFill>
                  <a:schemeClr val="tx1"/>
                </a:solidFill>
                <a:effectLst>
                  <a:outerShdw blurRad="38100" dist="19050" dir="2700000" algn="tl" rotWithShape="0">
                    <a:schemeClr val="dk1">
                      <a:alpha val="40000"/>
                    </a:schemeClr>
                  </a:outerShdw>
                </a:effectLst>
                <a:uFillTx/>
                <a:latin typeface="+mn-ea"/>
                <a:sym typeface="+mn-ea"/>
              </a:rPr>
              <a:t>柔软亲肤：质地柔软，手感舒适，与皮肤接触时不会产生粗糙感或刺痛感，能带来如同被云朵包裹般的温柔触感。</a:t>
            </a:r>
            <a:endParaRPr lang="en-US" altLang="zh-CN" sz="1200" kern="0" dirty="0">
              <a:solidFill>
                <a:schemeClr val="tx1"/>
              </a:solidFill>
              <a:effectLst>
                <a:outerShdw blurRad="38100" dist="19050" dir="2700000" algn="tl" rotWithShape="0">
                  <a:schemeClr val="dk1">
                    <a:alpha val="40000"/>
                  </a:schemeClr>
                </a:outerShdw>
              </a:effectLst>
              <a:uFillTx/>
              <a:latin typeface="+mn-ea"/>
              <a:sym typeface="+mn-ea"/>
            </a:endParaRPr>
          </a:p>
          <a:p>
            <a:pPr lvl="0" algn="just">
              <a:lnSpc>
                <a:spcPct val="125000"/>
              </a:lnSpc>
              <a:buClrTx/>
              <a:buSzTx/>
              <a:buFontTx/>
            </a:pPr>
            <a:r>
              <a:rPr lang="zh-CN" altLang="zh-CN" sz="1200" kern="0" dirty="0">
                <a:solidFill>
                  <a:schemeClr val="tx1"/>
                </a:solidFill>
                <a:effectLst>
                  <a:outerShdw blurRad="38100" dist="19050" dir="2700000" algn="tl" rotWithShape="0">
                    <a:schemeClr val="dk1">
                      <a:alpha val="40000"/>
                    </a:schemeClr>
                  </a:outerShdw>
                </a:effectLst>
                <a:uFillTx/>
                <a:latin typeface="+mn-ea"/>
                <a:sym typeface="+mn-ea"/>
              </a:rPr>
              <a:t>温度适应性：具有一定的温度调节功能，在不同季节都能感受到舒适的温度，提升了家具的使用体验。</a:t>
            </a:r>
            <a:endParaRPr lang="zh-CN" altLang="zh-CN" sz="1200" kern="0" dirty="0">
              <a:solidFill>
                <a:schemeClr val="tx1"/>
              </a:solidFill>
              <a:effectLst>
                <a:outerShdw blurRad="38100" dist="19050" dir="2700000" algn="tl" rotWithShape="0">
                  <a:schemeClr val="dk1">
                    <a:alpha val="40000"/>
                  </a:schemeClr>
                </a:outerShdw>
              </a:effectLst>
              <a:uFillTx/>
              <a:latin typeface="+mn-ea"/>
              <a:sym typeface="+mn-ea"/>
            </a:endParaRPr>
          </a:p>
        </p:txBody>
      </p:sp>
      <p:sp>
        <p:nvSpPr>
          <p:cNvPr id="32" name="标题"/>
          <p:cNvSpPr txBox="1"/>
          <p:nvPr>
            <p:custDataLst>
              <p:tags r:id="rId15"/>
            </p:custDataLst>
          </p:nvPr>
        </p:nvSpPr>
        <p:spPr>
          <a:xfrm>
            <a:off x="3427350" y="4063971"/>
            <a:ext cx="2355831" cy="326299"/>
          </a:xfrm>
          <a:prstGeom prst="rect">
            <a:avLst/>
          </a:prstGeom>
          <a:noFill/>
        </p:spPr>
        <p:txBody>
          <a:bodyPr wrap="square" lIns="0" tIns="0" rIns="0" bIns="0" rtlCol="0" anchor="b">
            <a:noAutofit/>
          </a:bodyPr>
          <a:p>
            <a:pPr lvl="0" algn="l">
              <a:buClrTx/>
              <a:buSzTx/>
              <a:buFontTx/>
            </a:pPr>
            <a:r>
              <a:rPr lang="zh-CN" altLang="en-US" sz="1900" b="1" dirty="0">
                <a:solidFill>
                  <a:schemeClr val="accent4"/>
                </a:solidFill>
                <a:uFillTx/>
                <a:latin typeface="+mn-ea"/>
                <a:sym typeface="+mn-ea"/>
              </a:rPr>
              <a:t>舒适性与柔软度</a:t>
            </a:r>
            <a:endParaRPr lang="zh-CN" altLang="en-US" sz="1900" b="1" dirty="0">
              <a:solidFill>
                <a:schemeClr val="accent4"/>
              </a:solidFill>
              <a:uFillTx/>
              <a:latin typeface="+mn-ea"/>
              <a:sym typeface="+mn-ea"/>
            </a:endParaRPr>
          </a:p>
        </p:txBody>
      </p:sp>
    </p:spTree>
    <p:custDataLst>
      <p:tags r:id="rId16"/>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标题 16"/>
          <p:cNvSpPr>
            <a:spLocks noGrp="1"/>
          </p:cNvSpPr>
          <p:nvPr>
            <p:ph type="title"/>
            <p:custDataLst>
              <p:tags r:id="rId1"/>
            </p:custDataLst>
          </p:nvPr>
        </p:nvSpPr>
        <p:spPr>
          <a:xfrm>
            <a:off x="4836795" y="396240"/>
            <a:ext cx="3659505" cy="711200"/>
          </a:xfrm>
        </p:spPr>
        <p:txBody>
          <a:bodyPr/>
          <a:lstStyle/>
          <a:p>
            <a:r>
              <a:rPr lang="zh-CN" altLang="en-US">
                <a:solidFill>
                  <a:schemeClr val="accent2">
                    <a:lumMod val="60000"/>
                    <a:lumOff val="40000"/>
                  </a:schemeClr>
                </a:solidFill>
              </a:rPr>
              <a:t>材质基本特性</a:t>
            </a:r>
            <a:endParaRPr lang="zh-CN" altLang="en-US">
              <a:solidFill>
                <a:schemeClr val="accent2">
                  <a:lumMod val="60000"/>
                  <a:lumOff val="40000"/>
                </a:schemeClr>
              </a:solidFill>
            </a:endParaRPr>
          </a:p>
        </p:txBody>
      </p:sp>
      <p:sp>
        <p:nvSpPr>
          <p:cNvPr id="2" name="矩形: 剪去对角 148"/>
          <p:cNvSpPr/>
          <p:nvPr>
            <p:custDataLst>
              <p:tags r:id="rId2"/>
            </p:custDataLst>
          </p:nvPr>
        </p:nvSpPr>
        <p:spPr>
          <a:xfrm>
            <a:off x="729297" y="1472565"/>
            <a:ext cx="10798810" cy="1472565"/>
          </a:xfrm>
          <a:prstGeom prst="snip2DiagRect">
            <a:avLst>
              <a:gd name="adj1" fmla="val 0"/>
              <a:gd name="adj2" fmla="val 12621"/>
            </a:avLst>
          </a:prstGeom>
          <a:gradFill>
            <a:gsLst>
              <a:gs pos="0">
                <a:schemeClr val="accent1">
                  <a:alpha val="0"/>
                </a:schemeClr>
              </a:gs>
              <a:gs pos="100000">
                <a:schemeClr val="accent1">
                  <a:alpha val="15000"/>
                </a:schemeClr>
              </a:gs>
            </a:gsLst>
            <a:lin ang="5400000" scaled="0"/>
          </a:gradFill>
          <a:ln w="6350">
            <a:solidFill>
              <a:schemeClr val="accent1">
                <a:alpha val="5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cs typeface="黑体" panose="02010609060101010101" charset="-122"/>
            </a:endParaRPr>
          </a:p>
        </p:txBody>
      </p:sp>
      <p:sp>
        <p:nvSpPr>
          <p:cNvPr id="3" name="矩形: 剪去对角 148"/>
          <p:cNvSpPr/>
          <p:nvPr>
            <p:custDataLst>
              <p:tags r:id="rId3"/>
            </p:custDataLst>
          </p:nvPr>
        </p:nvSpPr>
        <p:spPr>
          <a:xfrm>
            <a:off x="698182" y="3188335"/>
            <a:ext cx="10798810" cy="1472565"/>
          </a:xfrm>
          <a:prstGeom prst="snip2DiagRect">
            <a:avLst>
              <a:gd name="adj1" fmla="val 0"/>
              <a:gd name="adj2" fmla="val 12621"/>
            </a:avLst>
          </a:prstGeom>
          <a:gradFill>
            <a:gsLst>
              <a:gs pos="0">
                <a:schemeClr val="accent2">
                  <a:alpha val="0"/>
                </a:schemeClr>
              </a:gs>
              <a:gs pos="100000">
                <a:schemeClr val="accent2">
                  <a:alpha val="15000"/>
                </a:schemeClr>
              </a:gs>
            </a:gsLst>
            <a:lin ang="5400000" scaled="0"/>
          </a:gradFill>
          <a:ln w="6350">
            <a:solidFill>
              <a:schemeClr val="accent2">
                <a:alpha val="5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cs typeface="黑体" panose="02010609060101010101" charset="-122"/>
            </a:endParaRPr>
          </a:p>
        </p:txBody>
      </p:sp>
      <p:sp>
        <p:nvSpPr>
          <p:cNvPr id="4" name="矩形: 剪去对角 148"/>
          <p:cNvSpPr/>
          <p:nvPr>
            <p:custDataLst>
              <p:tags r:id="rId4"/>
            </p:custDataLst>
          </p:nvPr>
        </p:nvSpPr>
        <p:spPr>
          <a:xfrm>
            <a:off x="700722" y="4901565"/>
            <a:ext cx="10798810" cy="1472565"/>
          </a:xfrm>
          <a:prstGeom prst="snip2DiagRect">
            <a:avLst>
              <a:gd name="adj1" fmla="val 0"/>
              <a:gd name="adj2" fmla="val 12621"/>
            </a:avLst>
          </a:prstGeom>
          <a:gradFill>
            <a:gsLst>
              <a:gs pos="0">
                <a:schemeClr val="accent3">
                  <a:alpha val="0"/>
                </a:schemeClr>
              </a:gs>
              <a:gs pos="100000">
                <a:schemeClr val="accent3">
                  <a:alpha val="15000"/>
                </a:schemeClr>
              </a:gs>
            </a:gsLst>
            <a:lin ang="5400000" scaled="0"/>
          </a:gradFill>
          <a:ln w="6350">
            <a:solidFill>
              <a:schemeClr val="accent3">
                <a:alpha val="5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cs typeface="黑体" panose="02010609060101010101" charset="-122"/>
            </a:endParaRPr>
          </a:p>
        </p:txBody>
      </p:sp>
      <p:sp>
        <p:nvSpPr>
          <p:cNvPr id="5" name="任意多边形 34"/>
          <p:cNvSpPr/>
          <p:nvPr>
            <p:custDataLst>
              <p:tags r:id="rId5"/>
            </p:custDataLst>
          </p:nvPr>
        </p:nvSpPr>
        <p:spPr>
          <a:xfrm>
            <a:off x="11142663" y="2863215"/>
            <a:ext cx="360045" cy="76200"/>
          </a:xfrm>
          <a:custGeom>
            <a:avLst/>
            <a:gdLst/>
            <a:ahLst/>
            <a:cxnLst>
              <a:cxn ang="3">
                <a:pos x="hc" y="t"/>
              </a:cxn>
              <a:cxn ang="cd2">
                <a:pos x="l" y="vc"/>
              </a:cxn>
              <a:cxn ang="cd4">
                <a:pos x="hc" y="b"/>
              </a:cxn>
              <a:cxn ang="0">
                <a:pos x="r" y="vc"/>
              </a:cxn>
            </a:cxnLst>
            <a:rect l="l" t="t" r="r" b="b"/>
            <a:pathLst>
              <a:path w="1533" h="506">
                <a:moveTo>
                  <a:pt x="506" y="0"/>
                </a:moveTo>
                <a:lnTo>
                  <a:pt x="1533" y="0"/>
                </a:lnTo>
                <a:lnTo>
                  <a:pt x="1533" y="437"/>
                </a:lnTo>
                <a:lnTo>
                  <a:pt x="1532" y="437"/>
                </a:lnTo>
                <a:lnTo>
                  <a:pt x="1532" y="506"/>
                </a:lnTo>
                <a:lnTo>
                  <a:pt x="506" y="506"/>
                </a:lnTo>
                <a:lnTo>
                  <a:pt x="506" y="506"/>
                </a:lnTo>
                <a:lnTo>
                  <a:pt x="0" y="506"/>
                </a:lnTo>
                <a:lnTo>
                  <a:pt x="506" y="0"/>
                </a:lnTo>
                <a:close/>
              </a:path>
            </a:pathLst>
          </a:custGeom>
          <a:solidFill>
            <a:schemeClr val="accent1"/>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solidFill>
                <a:schemeClr val="lt1"/>
              </a:solidFill>
            </a:endParaRPr>
          </a:p>
        </p:txBody>
      </p:sp>
      <p:sp>
        <p:nvSpPr>
          <p:cNvPr id="6" name="任意多边形 48"/>
          <p:cNvSpPr/>
          <p:nvPr>
            <p:custDataLst>
              <p:tags r:id="rId6"/>
            </p:custDataLst>
          </p:nvPr>
        </p:nvSpPr>
        <p:spPr>
          <a:xfrm>
            <a:off x="698182" y="1458595"/>
            <a:ext cx="1360805" cy="421005"/>
          </a:xfrm>
          <a:custGeom>
            <a:avLst/>
            <a:gdLst>
              <a:gd name="connsiteX0" fmla="*/ 1360968 w 1360968"/>
              <a:gd name="connsiteY0" fmla="*/ 0 h 457200"/>
              <a:gd name="connsiteX1" fmla="*/ 0 w 1360968"/>
              <a:gd name="connsiteY1" fmla="*/ 0 h 457200"/>
              <a:gd name="connsiteX2" fmla="*/ 0 w 1360968"/>
              <a:gd name="connsiteY2" fmla="*/ 457200 h 457200"/>
            </a:gdLst>
            <a:ahLst/>
            <a:cxnLst>
              <a:cxn ang="0">
                <a:pos x="connsiteX0" y="connsiteY0"/>
              </a:cxn>
              <a:cxn ang="0">
                <a:pos x="connsiteX1" y="connsiteY1"/>
              </a:cxn>
              <a:cxn ang="0">
                <a:pos x="connsiteX2" y="connsiteY2"/>
              </a:cxn>
            </a:cxnLst>
            <a:rect l="l" t="t" r="r" b="b"/>
            <a:pathLst>
              <a:path w="1360968" h="457200">
                <a:moveTo>
                  <a:pt x="1360968" y="0"/>
                </a:moveTo>
                <a:lnTo>
                  <a:pt x="0" y="0"/>
                </a:lnTo>
                <a:lnTo>
                  <a:pt x="0" y="457200"/>
                </a:lnTo>
              </a:path>
            </a:pathLst>
          </a:cu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white"/>
              </a:solidFill>
              <a:effectLst/>
              <a:uLnTx/>
              <a:uFillTx/>
              <a:latin typeface="汉仪文黑-55简" panose="00020600040101010101" charset="-122"/>
              <a:ea typeface="汉仪文黑-55简" panose="00020600040101010101" charset="-122"/>
              <a:cs typeface="+mn-cs"/>
            </a:endParaRPr>
          </a:p>
        </p:txBody>
      </p:sp>
      <p:sp>
        <p:nvSpPr>
          <p:cNvPr id="7" name="等腰三角形 37"/>
          <p:cNvSpPr/>
          <p:nvPr>
            <p:custDataLst>
              <p:tags r:id="rId7"/>
            </p:custDataLst>
          </p:nvPr>
        </p:nvSpPr>
        <p:spPr>
          <a:xfrm rot="10800000" flipH="1">
            <a:off x="698182" y="1458595"/>
            <a:ext cx="266065" cy="166370"/>
          </a:xfrm>
          <a:prstGeom prst="triangle">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white"/>
              </a:solidFill>
              <a:effectLst/>
              <a:uLnTx/>
              <a:uFillTx/>
              <a:latin typeface="汉仪文黑-55简" panose="00020600040101010101" charset="-122"/>
              <a:ea typeface="汉仪文黑-55简" panose="00020600040101010101" charset="-122"/>
              <a:cs typeface="+mn-cs"/>
            </a:endParaRPr>
          </a:p>
        </p:txBody>
      </p:sp>
      <p:cxnSp>
        <p:nvCxnSpPr>
          <p:cNvPr id="8" name="直接连接符 38"/>
          <p:cNvCxnSpPr/>
          <p:nvPr>
            <p:custDataLst>
              <p:tags r:id="rId8"/>
            </p:custDataLst>
          </p:nvPr>
        </p:nvCxnSpPr>
        <p:spPr>
          <a:xfrm>
            <a:off x="729297" y="1711325"/>
            <a:ext cx="0" cy="125095"/>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任意多边形: 形状 73"/>
          <p:cNvSpPr/>
          <p:nvPr>
            <p:custDataLst>
              <p:tags r:id="rId9"/>
            </p:custDataLst>
          </p:nvPr>
        </p:nvSpPr>
        <p:spPr>
          <a:xfrm>
            <a:off x="1268412" y="1415415"/>
            <a:ext cx="396240" cy="40640"/>
          </a:xfrm>
          <a:custGeom>
            <a:avLst/>
            <a:gdLst>
              <a:gd name="connsiteX0" fmla="*/ 149306 w 220641"/>
              <a:gd name="connsiteY0" fmla="*/ 0 h 40720"/>
              <a:gd name="connsiteX1" fmla="*/ 220641 w 220641"/>
              <a:gd name="connsiteY1" fmla="*/ 39541 h 40720"/>
              <a:gd name="connsiteX2" fmla="*/ 0 w 220641"/>
              <a:gd name="connsiteY2" fmla="*/ 40720 h 40720"/>
              <a:gd name="connsiteX3" fmla="*/ 22194 w 220641"/>
              <a:gd name="connsiteY3" fmla="*/ 680 h 40720"/>
              <a:gd name="connsiteX4" fmla="*/ 149306 w 220641"/>
              <a:gd name="connsiteY4" fmla="*/ 0 h 40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641" h="40720">
                <a:moveTo>
                  <a:pt x="149306" y="0"/>
                </a:moveTo>
                <a:lnTo>
                  <a:pt x="220641" y="39541"/>
                </a:lnTo>
                <a:lnTo>
                  <a:pt x="0" y="40720"/>
                </a:lnTo>
                <a:lnTo>
                  <a:pt x="22194" y="680"/>
                </a:lnTo>
                <a:lnTo>
                  <a:pt x="149306"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prstClr val="black"/>
              </a:solidFill>
              <a:latin typeface="汉仪文黑-55简" panose="00020600040101010101" charset="-122"/>
              <a:ea typeface="汉仪文黑-55简" panose="00020600040101010101" charset="-122"/>
            </a:endParaRPr>
          </a:p>
        </p:txBody>
      </p:sp>
      <p:sp>
        <p:nvSpPr>
          <p:cNvPr id="10" name="任意多边形 35"/>
          <p:cNvSpPr/>
          <p:nvPr>
            <p:custDataLst>
              <p:tags r:id="rId10"/>
            </p:custDataLst>
          </p:nvPr>
        </p:nvSpPr>
        <p:spPr>
          <a:xfrm>
            <a:off x="11142663" y="4584700"/>
            <a:ext cx="360045" cy="76200"/>
          </a:xfrm>
          <a:custGeom>
            <a:avLst/>
            <a:gdLst/>
            <a:ahLst/>
            <a:cxnLst>
              <a:cxn ang="3">
                <a:pos x="hc" y="t"/>
              </a:cxn>
              <a:cxn ang="cd2">
                <a:pos x="l" y="vc"/>
              </a:cxn>
              <a:cxn ang="cd4">
                <a:pos x="hc" y="b"/>
              </a:cxn>
              <a:cxn ang="0">
                <a:pos x="r" y="vc"/>
              </a:cxn>
            </a:cxnLst>
            <a:rect l="l" t="t" r="r" b="b"/>
            <a:pathLst>
              <a:path w="1533" h="506">
                <a:moveTo>
                  <a:pt x="506" y="0"/>
                </a:moveTo>
                <a:lnTo>
                  <a:pt x="1533" y="0"/>
                </a:lnTo>
                <a:lnTo>
                  <a:pt x="1533" y="437"/>
                </a:lnTo>
                <a:lnTo>
                  <a:pt x="1532" y="437"/>
                </a:lnTo>
                <a:lnTo>
                  <a:pt x="1532" y="506"/>
                </a:lnTo>
                <a:lnTo>
                  <a:pt x="506" y="506"/>
                </a:lnTo>
                <a:lnTo>
                  <a:pt x="506" y="506"/>
                </a:lnTo>
                <a:lnTo>
                  <a:pt x="0" y="506"/>
                </a:lnTo>
                <a:lnTo>
                  <a:pt x="506" y="0"/>
                </a:lnTo>
                <a:close/>
              </a:path>
            </a:pathLst>
          </a:custGeom>
          <a:solidFill>
            <a:schemeClr val="accent2"/>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solidFill>
                <a:schemeClr val="lt1"/>
              </a:solidFill>
            </a:endParaRPr>
          </a:p>
        </p:txBody>
      </p:sp>
      <p:sp>
        <p:nvSpPr>
          <p:cNvPr id="11" name="任意多边形 48"/>
          <p:cNvSpPr/>
          <p:nvPr>
            <p:custDataLst>
              <p:tags r:id="rId11"/>
            </p:custDataLst>
          </p:nvPr>
        </p:nvSpPr>
        <p:spPr>
          <a:xfrm>
            <a:off x="698182" y="3180080"/>
            <a:ext cx="1360805" cy="421005"/>
          </a:xfrm>
          <a:custGeom>
            <a:avLst/>
            <a:gdLst>
              <a:gd name="connsiteX0" fmla="*/ 1360968 w 1360968"/>
              <a:gd name="connsiteY0" fmla="*/ 0 h 457200"/>
              <a:gd name="connsiteX1" fmla="*/ 0 w 1360968"/>
              <a:gd name="connsiteY1" fmla="*/ 0 h 457200"/>
              <a:gd name="connsiteX2" fmla="*/ 0 w 1360968"/>
              <a:gd name="connsiteY2" fmla="*/ 457200 h 457200"/>
            </a:gdLst>
            <a:ahLst/>
            <a:cxnLst>
              <a:cxn ang="0">
                <a:pos x="connsiteX0" y="connsiteY0"/>
              </a:cxn>
              <a:cxn ang="0">
                <a:pos x="connsiteX1" y="connsiteY1"/>
              </a:cxn>
              <a:cxn ang="0">
                <a:pos x="connsiteX2" y="connsiteY2"/>
              </a:cxn>
            </a:cxnLst>
            <a:rect l="l" t="t" r="r" b="b"/>
            <a:pathLst>
              <a:path w="1360968" h="457200">
                <a:moveTo>
                  <a:pt x="1360968" y="0"/>
                </a:moveTo>
                <a:lnTo>
                  <a:pt x="0" y="0"/>
                </a:lnTo>
                <a:lnTo>
                  <a:pt x="0" y="457200"/>
                </a:lnTo>
              </a:path>
            </a:pathLst>
          </a:cu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white"/>
              </a:solidFill>
              <a:effectLst/>
              <a:uLnTx/>
              <a:uFillTx/>
              <a:latin typeface="汉仪文黑-55简" panose="00020600040101010101" charset="-122"/>
              <a:ea typeface="汉仪文黑-55简" panose="00020600040101010101" charset="-122"/>
              <a:cs typeface="+mn-cs"/>
            </a:endParaRPr>
          </a:p>
        </p:txBody>
      </p:sp>
      <p:sp>
        <p:nvSpPr>
          <p:cNvPr id="12" name="等腰三角形 41"/>
          <p:cNvSpPr/>
          <p:nvPr>
            <p:custDataLst>
              <p:tags r:id="rId12"/>
            </p:custDataLst>
          </p:nvPr>
        </p:nvSpPr>
        <p:spPr>
          <a:xfrm rot="10800000" flipH="1">
            <a:off x="698182" y="3180080"/>
            <a:ext cx="266065" cy="166370"/>
          </a:xfrm>
          <a:prstGeom prst="triangle">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white"/>
              </a:solidFill>
              <a:effectLst/>
              <a:uLnTx/>
              <a:uFillTx/>
              <a:latin typeface="汉仪文黑-55简" panose="00020600040101010101" charset="-122"/>
              <a:ea typeface="汉仪文黑-55简" panose="00020600040101010101" charset="-122"/>
              <a:cs typeface="+mn-cs"/>
            </a:endParaRPr>
          </a:p>
        </p:txBody>
      </p:sp>
      <p:cxnSp>
        <p:nvCxnSpPr>
          <p:cNvPr id="13" name="直接连接符 42"/>
          <p:cNvCxnSpPr/>
          <p:nvPr>
            <p:custDataLst>
              <p:tags r:id="rId13"/>
            </p:custDataLst>
          </p:nvPr>
        </p:nvCxnSpPr>
        <p:spPr>
          <a:xfrm>
            <a:off x="729297" y="3432810"/>
            <a:ext cx="0" cy="125095"/>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任意多边形: 形状 73"/>
          <p:cNvSpPr/>
          <p:nvPr>
            <p:custDataLst>
              <p:tags r:id="rId14"/>
            </p:custDataLst>
          </p:nvPr>
        </p:nvSpPr>
        <p:spPr>
          <a:xfrm>
            <a:off x="1268412" y="3136900"/>
            <a:ext cx="396240" cy="40640"/>
          </a:xfrm>
          <a:custGeom>
            <a:avLst/>
            <a:gdLst>
              <a:gd name="connsiteX0" fmla="*/ 149306 w 220641"/>
              <a:gd name="connsiteY0" fmla="*/ 0 h 40720"/>
              <a:gd name="connsiteX1" fmla="*/ 220641 w 220641"/>
              <a:gd name="connsiteY1" fmla="*/ 39541 h 40720"/>
              <a:gd name="connsiteX2" fmla="*/ 0 w 220641"/>
              <a:gd name="connsiteY2" fmla="*/ 40720 h 40720"/>
              <a:gd name="connsiteX3" fmla="*/ 22194 w 220641"/>
              <a:gd name="connsiteY3" fmla="*/ 680 h 40720"/>
              <a:gd name="connsiteX4" fmla="*/ 149306 w 220641"/>
              <a:gd name="connsiteY4" fmla="*/ 0 h 40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641" h="40720">
                <a:moveTo>
                  <a:pt x="149306" y="0"/>
                </a:moveTo>
                <a:lnTo>
                  <a:pt x="220641" y="39541"/>
                </a:lnTo>
                <a:lnTo>
                  <a:pt x="0" y="40720"/>
                </a:lnTo>
                <a:lnTo>
                  <a:pt x="22194" y="680"/>
                </a:lnTo>
                <a:lnTo>
                  <a:pt x="14930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prstClr val="black"/>
              </a:solidFill>
              <a:latin typeface="汉仪文黑-55简" panose="00020600040101010101" charset="-122"/>
              <a:ea typeface="汉仪文黑-55简" panose="00020600040101010101" charset="-122"/>
            </a:endParaRPr>
          </a:p>
        </p:txBody>
      </p:sp>
      <p:sp>
        <p:nvSpPr>
          <p:cNvPr id="15" name="矩形 44"/>
          <p:cNvSpPr/>
          <p:nvPr>
            <p:custDataLst>
              <p:tags r:id="rId15"/>
            </p:custDataLst>
          </p:nvPr>
        </p:nvSpPr>
        <p:spPr>
          <a:xfrm>
            <a:off x="937577" y="1464945"/>
            <a:ext cx="2272030" cy="1472566"/>
          </a:xfrm>
          <a:prstGeom prst="rect">
            <a:avLst/>
          </a:prstGeom>
          <a:noFill/>
        </p:spPr>
        <p:txBody>
          <a:bodyPr wrap="square" lIns="0" tIns="0" rIns="0" bIns="0" rtlCol="0" anchor="ctr">
            <a:noAutofit/>
          </a:bodyPr>
          <a:lstStyle/>
          <a:p>
            <a:pPr algn="ctr">
              <a:spcBef>
                <a:spcPct val="0"/>
              </a:spcBef>
              <a:spcAft>
                <a:spcPct val="0"/>
              </a:spcAft>
            </a:pPr>
            <a:r>
              <a:rPr lang="zh-CN" altLang="en-US" sz="2800" b="1" dirty="0">
                <a:solidFill>
                  <a:schemeClr val="accent1"/>
                </a:solidFill>
                <a:latin typeface="+mn-ea"/>
                <a:cs typeface="+mn-ea"/>
              </a:rPr>
              <a:t>填充材质特性</a:t>
            </a:r>
            <a:endParaRPr lang="zh-CN" altLang="en-US" sz="2800" b="1" dirty="0">
              <a:solidFill>
                <a:schemeClr val="accent1"/>
              </a:solidFill>
              <a:latin typeface="+mn-ea"/>
              <a:cs typeface="+mn-ea"/>
            </a:endParaRPr>
          </a:p>
        </p:txBody>
      </p:sp>
      <p:sp>
        <p:nvSpPr>
          <p:cNvPr id="16" name="矩形 46"/>
          <p:cNvSpPr/>
          <p:nvPr>
            <p:custDataLst>
              <p:tags r:id="rId16"/>
            </p:custDataLst>
          </p:nvPr>
        </p:nvSpPr>
        <p:spPr>
          <a:xfrm>
            <a:off x="3572827" y="1464945"/>
            <a:ext cx="7923528" cy="1472566"/>
          </a:xfrm>
          <a:prstGeom prst="rect">
            <a:avLst/>
          </a:prstGeom>
          <a:noFill/>
        </p:spPr>
        <p:txBody>
          <a:bodyPr wrap="square" lIns="0" tIns="0" rIns="0" bIns="0" rtlCol="0" anchor="ctr" anchorCtr="0">
            <a:noAutofit/>
          </a:bodyPr>
          <a:lstStyle/>
          <a:p>
            <a:pPr>
              <a:lnSpc>
                <a:spcPct val="150000"/>
              </a:lnSpc>
              <a:spcBef>
                <a:spcPct val="0"/>
              </a:spcBef>
              <a:spcAft>
                <a:spcPct val="0"/>
              </a:spcAft>
            </a:pPr>
            <a:r>
              <a:rPr lang="zh-CN" altLang="en-US" sz="1400" dirty="0">
                <a:solidFill>
                  <a:schemeClr val="tx1"/>
                </a:solidFill>
                <a:effectLst>
                  <a:outerShdw blurRad="38100" dist="19050" dir="2700000" algn="tl" rotWithShape="0">
                    <a:schemeClr val="dk1">
                      <a:alpha val="40000"/>
                    </a:schemeClr>
                  </a:outerShdw>
                </a:effectLst>
                <a:latin typeface="+mn-ea"/>
                <a:cs typeface="+mn-ea"/>
              </a:rPr>
              <a:t>丝棉：柔软、保暖，可缓解腰背部压力，易积灰且回弹性差</a:t>
            </a:r>
            <a:endParaRPr lang="en-US" altLang="zh-CN" sz="1400" dirty="0">
              <a:solidFill>
                <a:schemeClr val="tx1"/>
              </a:solidFill>
              <a:effectLst>
                <a:outerShdw blurRad="38100" dist="19050" dir="2700000" algn="tl" rotWithShape="0">
                  <a:schemeClr val="dk1">
                    <a:alpha val="40000"/>
                  </a:schemeClr>
                </a:outerShdw>
              </a:effectLst>
              <a:latin typeface="+mn-ea"/>
              <a:cs typeface="+mn-ea"/>
            </a:endParaRPr>
          </a:p>
          <a:p>
            <a:pPr>
              <a:lnSpc>
                <a:spcPct val="150000"/>
              </a:lnSpc>
              <a:spcBef>
                <a:spcPct val="0"/>
              </a:spcBef>
              <a:spcAft>
                <a:spcPct val="0"/>
              </a:spcAft>
            </a:pPr>
            <a:r>
              <a:rPr lang="en-US" altLang="zh-CN" sz="1400" dirty="0">
                <a:solidFill>
                  <a:schemeClr val="tx1"/>
                </a:solidFill>
                <a:effectLst>
                  <a:outerShdw blurRad="38100" dist="19050" dir="2700000" algn="tl" rotWithShape="0">
                    <a:schemeClr val="dk1">
                      <a:alpha val="40000"/>
                    </a:schemeClr>
                  </a:outerShdw>
                </a:effectLst>
                <a:latin typeface="+mn-ea"/>
                <a:cs typeface="+mn-ea"/>
              </a:rPr>
              <a:t>3D</a:t>
            </a:r>
            <a:r>
              <a:rPr lang="zh-CN" altLang="en-US" sz="1400" dirty="0">
                <a:solidFill>
                  <a:schemeClr val="tx1"/>
                </a:solidFill>
                <a:effectLst>
                  <a:outerShdw blurRad="38100" dist="19050" dir="2700000" algn="tl" rotWithShape="0">
                    <a:schemeClr val="dk1">
                      <a:alpha val="40000"/>
                    </a:schemeClr>
                  </a:outerShdw>
                </a:effectLst>
                <a:latin typeface="+mn-ea"/>
                <a:cs typeface="+mn-ea"/>
              </a:rPr>
              <a:t>中空螺旋棉：弹性好、支撑强，回弹性好，成本较高且支撑力一般</a:t>
            </a:r>
            <a:endParaRPr lang="en-US" altLang="zh-CN" sz="1400" dirty="0">
              <a:solidFill>
                <a:schemeClr val="tx1"/>
              </a:solidFill>
              <a:effectLst>
                <a:outerShdw blurRad="38100" dist="19050" dir="2700000" algn="tl" rotWithShape="0">
                  <a:schemeClr val="dk1">
                    <a:alpha val="40000"/>
                  </a:schemeClr>
                </a:outerShdw>
              </a:effectLst>
              <a:latin typeface="+mn-ea"/>
              <a:cs typeface="+mn-ea"/>
            </a:endParaRPr>
          </a:p>
          <a:p>
            <a:pPr>
              <a:lnSpc>
                <a:spcPct val="150000"/>
              </a:lnSpc>
              <a:spcBef>
                <a:spcPct val="0"/>
              </a:spcBef>
              <a:spcAft>
                <a:spcPct val="0"/>
              </a:spcAft>
            </a:pPr>
            <a:r>
              <a:rPr lang="zh-CN" altLang="zh-CN" sz="1400" dirty="0">
                <a:solidFill>
                  <a:schemeClr val="tx1"/>
                </a:solidFill>
                <a:effectLst>
                  <a:outerShdw blurRad="38100" dist="19050" dir="2700000" algn="tl" rotWithShape="0">
                    <a:schemeClr val="dk1">
                      <a:alpha val="40000"/>
                    </a:schemeClr>
                  </a:outerShdw>
                </a:effectLst>
                <a:latin typeface="+mn-ea"/>
                <a:cs typeface="+mn-ea"/>
              </a:rPr>
              <a:t>公仔棉（</a:t>
            </a:r>
            <a:r>
              <a:rPr lang="en-US" altLang="zh-CN" sz="1400" dirty="0">
                <a:solidFill>
                  <a:schemeClr val="tx1"/>
                </a:solidFill>
                <a:effectLst>
                  <a:outerShdw blurRad="38100" dist="19050" dir="2700000" algn="tl" rotWithShape="0">
                    <a:schemeClr val="dk1">
                      <a:alpha val="40000"/>
                    </a:schemeClr>
                  </a:outerShdw>
                </a:effectLst>
                <a:latin typeface="+mn-ea"/>
                <a:cs typeface="+mn-ea"/>
              </a:rPr>
              <a:t>PP</a:t>
            </a:r>
            <a:r>
              <a:rPr lang="zh-CN" altLang="en-US" sz="1400" dirty="0">
                <a:solidFill>
                  <a:schemeClr val="tx1"/>
                </a:solidFill>
                <a:effectLst>
                  <a:outerShdw blurRad="38100" dist="19050" dir="2700000" algn="tl" rotWithShape="0">
                    <a:schemeClr val="dk1">
                      <a:alpha val="40000"/>
                    </a:schemeClr>
                  </a:outerShdw>
                </a:effectLst>
                <a:latin typeface="+mn-ea"/>
                <a:cs typeface="+mn-ea"/>
              </a:rPr>
              <a:t>棉）：柔软舒适、成本低，短期内坐感舒适，纤维易积灰、密度低且容易塌陷</a:t>
            </a:r>
            <a:endParaRPr lang="en-US" altLang="zh-CN" sz="1400" dirty="0">
              <a:solidFill>
                <a:schemeClr val="tx1"/>
              </a:solidFill>
              <a:effectLst>
                <a:outerShdw blurRad="38100" dist="19050" dir="2700000" algn="tl" rotWithShape="0">
                  <a:schemeClr val="dk1">
                    <a:alpha val="40000"/>
                  </a:schemeClr>
                </a:outerShdw>
              </a:effectLst>
              <a:latin typeface="+mn-ea"/>
              <a:cs typeface="+mn-ea"/>
            </a:endParaRPr>
          </a:p>
          <a:p>
            <a:pPr>
              <a:lnSpc>
                <a:spcPct val="150000"/>
              </a:lnSpc>
              <a:spcBef>
                <a:spcPct val="0"/>
              </a:spcBef>
              <a:spcAft>
                <a:spcPct val="0"/>
              </a:spcAft>
            </a:pPr>
            <a:r>
              <a:rPr lang="zh-CN" altLang="zh-CN" sz="1400" dirty="0">
                <a:solidFill>
                  <a:schemeClr val="tx1"/>
                </a:solidFill>
                <a:effectLst>
                  <a:outerShdw blurRad="38100" dist="19050" dir="2700000" algn="tl" rotWithShape="0">
                    <a:schemeClr val="dk1">
                      <a:alpha val="40000"/>
                    </a:schemeClr>
                  </a:outerShdw>
                </a:effectLst>
                <a:latin typeface="+mn-ea"/>
                <a:cs typeface="+mn-ea"/>
              </a:rPr>
              <a:t>珍珠棉：轻便、环保，提升坐感且性价比高，支撑力不足</a:t>
            </a:r>
            <a:endParaRPr lang="zh-CN" altLang="zh-CN" sz="1400" dirty="0">
              <a:solidFill>
                <a:schemeClr val="tx1"/>
              </a:solidFill>
              <a:effectLst>
                <a:outerShdw blurRad="38100" dist="19050" dir="2700000" algn="tl" rotWithShape="0">
                  <a:schemeClr val="dk1">
                    <a:alpha val="40000"/>
                  </a:schemeClr>
                </a:outerShdw>
              </a:effectLst>
              <a:latin typeface="+mn-ea"/>
              <a:cs typeface="+mn-ea"/>
            </a:endParaRPr>
          </a:p>
        </p:txBody>
      </p:sp>
      <p:cxnSp>
        <p:nvCxnSpPr>
          <p:cNvPr id="18" name="直接连接符 47"/>
          <p:cNvCxnSpPr/>
          <p:nvPr>
            <p:custDataLst>
              <p:tags r:id="rId17"/>
            </p:custDataLst>
          </p:nvPr>
        </p:nvCxnSpPr>
        <p:spPr>
          <a:xfrm>
            <a:off x="3368357" y="1743710"/>
            <a:ext cx="0" cy="915035"/>
          </a:xfrm>
          <a:prstGeom prst="line">
            <a:avLst/>
          </a:prstGeom>
          <a:ln w="12700">
            <a:gradFill flip="none" rotWithShape="1">
              <a:gsLst>
                <a:gs pos="0">
                  <a:schemeClr val="accent1">
                    <a:alpha val="0"/>
                  </a:schemeClr>
                </a:gs>
                <a:gs pos="53000">
                  <a:schemeClr val="accent1">
                    <a:alpha val="100000"/>
                  </a:schemeClr>
                </a:gs>
                <a:gs pos="100000">
                  <a:schemeClr val="accent1">
                    <a:alpha val="0"/>
                  </a:schemeClr>
                </a:gs>
              </a:gsLst>
              <a:lin ang="5400000" scaled="1"/>
              <a:tileRect/>
            </a:gradFill>
          </a:ln>
        </p:spPr>
        <p:style>
          <a:lnRef idx="1">
            <a:schemeClr val="accent1"/>
          </a:lnRef>
          <a:fillRef idx="0">
            <a:schemeClr val="accent1"/>
          </a:fillRef>
          <a:effectRef idx="0">
            <a:schemeClr val="accent1"/>
          </a:effectRef>
          <a:fontRef idx="minor">
            <a:schemeClr val="tx1"/>
          </a:fontRef>
        </p:style>
      </p:cxnSp>
      <p:sp>
        <p:nvSpPr>
          <p:cNvPr id="19" name="矩形 48"/>
          <p:cNvSpPr/>
          <p:nvPr>
            <p:custDataLst>
              <p:tags r:id="rId18"/>
            </p:custDataLst>
          </p:nvPr>
        </p:nvSpPr>
        <p:spPr>
          <a:xfrm>
            <a:off x="3572827" y="3187065"/>
            <a:ext cx="7923527" cy="1472566"/>
          </a:xfrm>
          <a:prstGeom prst="rect">
            <a:avLst/>
          </a:prstGeom>
          <a:noFill/>
        </p:spPr>
        <p:txBody>
          <a:bodyPr wrap="square" lIns="0" tIns="0" rIns="0" bIns="0" rtlCol="0" anchor="ctr" anchorCtr="0">
            <a:noAutofit/>
          </a:bodyPr>
          <a:lstStyle/>
          <a:p>
            <a:pPr>
              <a:lnSpc>
                <a:spcPct val="150000"/>
              </a:lnSpc>
              <a:spcBef>
                <a:spcPct val="0"/>
              </a:spcBef>
              <a:spcAft>
                <a:spcPct val="0"/>
              </a:spcAft>
            </a:pPr>
            <a:r>
              <a:rPr lang="zh-CN" altLang="en-US" sz="1400" dirty="0">
                <a:solidFill>
                  <a:schemeClr val="tx1"/>
                </a:solidFill>
                <a:effectLst>
                  <a:outerShdw blurRad="38100" dist="19050" dir="2700000" algn="tl" rotWithShape="0">
                    <a:schemeClr val="dk1">
                      <a:alpha val="40000"/>
                    </a:schemeClr>
                  </a:outerShdw>
                </a:effectLst>
                <a:latin typeface="+mn-ea"/>
                <a:cs typeface="+mn-ea"/>
              </a:rPr>
              <a:t>沙发靠包填充效果</a:t>
            </a:r>
            <a:endParaRPr lang="zh-CN" altLang="en-US" sz="1400" dirty="0">
              <a:solidFill>
                <a:schemeClr val="tx1"/>
              </a:solidFill>
              <a:effectLst>
                <a:outerShdw blurRad="38100" dist="19050" dir="2700000" algn="tl" rotWithShape="0">
                  <a:schemeClr val="dk1">
                    <a:alpha val="40000"/>
                  </a:schemeClr>
                </a:outerShdw>
              </a:effectLst>
              <a:latin typeface="+mn-ea"/>
              <a:cs typeface="+mn-ea"/>
            </a:endParaRPr>
          </a:p>
        </p:txBody>
      </p:sp>
      <p:cxnSp>
        <p:nvCxnSpPr>
          <p:cNvPr id="20" name="直接连接符 51"/>
          <p:cNvCxnSpPr/>
          <p:nvPr>
            <p:custDataLst>
              <p:tags r:id="rId19"/>
            </p:custDataLst>
          </p:nvPr>
        </p:nvCxnSpPr>
        <p:spPr>
          <a:xfrm>
            <a:off x="3368357" y="3465830"/>
            <a:ext cx="0" cy="915035"/>
          </a:xfrm>
          <a:prstGeom prst="line">
            <a:avLst/>
          </a:prstGeom>
          <a:ln w="12700">
            <a:gradFill flip="none" rotWithShape="1">
              <a:gsLst>
                <a:gs pos="0">
                  <a:schemeClr val="accent2">
                    <a:alpha val="0"/>
                  </a:schemeClr>
                </a:gs>
                <a:gs pos="53000">
                  <a:schemeClr val="accent2">
                    <a:alpha val="100000"/>
                  </a:schemeClr>
                </a:gs>
                <a:gs pos="100000">
                  <a:schemeClr val="accent2">
                    <a:alpha val="0"/>
                  </a:schemeClr>
                </a:gs>
              </a:gsLst>
              <a:lin ang="5400000" scaled="1"/>
              <a:tileRect/>
            </a:gradFill>
          </a:ln>
        </p:spPr>
        <p:style>
          <a:lnRef idx="1">
            <a:schemeClr val="accent1"/>
          </a:lnRef>
          <a:fillRef idx="0">
            <a:schemeClr val="accent1"/>
          </a:fillRef>
          <a:effectRef idx="0">
            <a:schemeClr val="accent1"/>
          </a:effectRef>
          <a:fontRef idx="minor">
            <a:schemeClr val="tx1"/>
          </a:fontRef>
        </p:style>
      </p:cxnSp>
      <p:sp>
        <p:nvSpPr>
          <p:cNvPr id="21" name="矩形 52"/>
          <p:cNvSpPr/>
          <p:nvPr>
            <p:custDataLst>
              <p:tags r:id="rId20"/>
            </p:custDataLst>
          </p:nvPr>
        </p:nvSpPr>
        <p:spPr>
          <a:xfrm>
            <a:off x="3572827" y="4908550"/>
            <a:ext cx="7923525" cy="1472568"/>
          </a:xfrm>
          <a:prstGeom prst="rect">
            <a:avLst/>
          </a:prstGeom>
          <a:noFill/>
        </p:spPr>
        <p:txBody>
          <a:bodyPr wrap="square" lIns="0" tIns="0" rIns="0" bIns="0" rtlCol="0" anchor="ctr" anchorCtr="0">
            <a:noAutofit/>
          </a:bodyPr>
          <a:lstStyle/>
          <a:p>
            <a:pPr>
              <a:lnSpc>
                <a:spcPct val="150000"/>
              </a:lnSpc>
              <a:spcBef>
                <a:spcPct val="0"/>
              </a:spcBef>
              <a:spcAft>
                <a:spcPct val="0"/>
              </a:spcAft>
            </a:pPr>
            <a:r>
              <a:rPr lang="zh-CN" altLang="en-US" sz="1400" dirty="0">
                <a:solidFill>
                  <a:schemeClr val="tx1"/>
                </a:solidFill>
                <a:effectLst>
                  <a:outerShdw blurRad="38100" dist="19050" dir="2700000" algn="tl" rotWithShape="0">
                    <a:schemeClr val="dk1">
                      <a:alpha val="40000"/>
                    </a:schemeClr>
                  </a:outerShdw>
                </a:effectLst>
                <a:latin typeface="+mn-ea"/>
                <a:cs typeface="+mn-ea"/>
              </a:rPr>
              <a:t>丝棉：易积灰，回弹性差</a:t>
            </a:r>
            <a:endParaRPr lang="en-US" altLang="zh-CN" sz="1400" dirty="0">
              <a:solidFill>
                <a:schemeClr val="tx1"/>
              </a:solidFill>
              <a:effectLst>
                <a:outerShdw blurRad="38100" dist="19050" dir="2700000" algn="tl" rotWithShape="0">
                  <a:schemeClr val="dk1">
                    <a:alpha val="40000"/>
                  </a:schemeClr>
                </a:outerShdw>
              </a:effectLst>
              <a:latin typeface="+mn-ea"/>
              <a:cs typeface="+mn-ea"/>
            </a:endParaRPr>
          </a:p>
          <a:p>
            <a:pPr>
              <a:lnSpc>
                <a:spcPct val="150000"/>
              </a:lnSpc>
              <a:spcBef>
                <a:spcPct val="0"/>
              </a:spcBef>
              <a:spcAft>
                <a:spcPct val="0"/>
              </a:spcAft>
            </a:pPr>
            <a:r>
              <a:rPr lang="en-US" altLang="zh-CN" sz="1400" dirty="0">
                <a:solidFill>
                  <a:schemeClr val="tx1"/>
                </a:solidFill>
                <a:effectLst>
                  <a:outerShdw blurRad="38100" dist="19050" dir="2700000" algn="tl" rotWithShape="0">
                    <a:schemeClr val="dk1">
                      <a:alpha val="40000"/>
                    </a:schemeClr>
                  </a:outerShdw>
                </a:effectLst>
                <a:latin typeface="+mn-ea"/>
                <a:cs typeface="+mn-ea"/>
              </a:rPr>
              <a:t>3D</a:t>
            </a:r>
            <a:r>
              <a:rPr lang="zh-CN" altLang="en-US" sz="1400" dirty="0">
                <a:solidFill>
                  <a:schemeClr val="tx1"/>
                </a:solidFill>
                <a:effectLst>
                  <a:outerShdw blurRad="38100" dist="19050" dir="2700000" algn="tl" rotWithShape="0">
                    <a:schemeClr val="dk1">
                      <a:alpha val="40000"/>
                    </a:schemeClr>
                  </a:outerShdw>
                </a:effectLst>
                <a:latin typeface="+mn-ea"/>
                <a:cs typeface="+mn-ea"/>
              </a:rPr>
              <a:t>中空螺旋棉：成本较高，支撑力一般</a:t>
            </a:r>
            <a:endParaRPr lang="en-US" altLang="zh-CN" sz="1400" dirty="0">
              <a:solidFill>
                <a:schemeClr val="tx1"/>
              </a:solidFill>
              <a:effectLst>
                <a:outerShdw blurRad="38100" dist="19050" dir="2700000" algn="tl" rotWithShape="0">
                  <a:schemeClr val="dk1">
                    <a:alpha val="40000"/>
                  </a:schemeClr>
                </a:outerShdw>
              </a:effectLst>
              <a:latin typeface="+mn-ea"/>
              <a:cs typeface="+mn-ea"/>
            </a:endParaRPr>
          </a:p>
          <a:p>
            <a:pPr>
              <a:lnSpc>
                <a:spcPct val="150000"/>
              </a:lnSpc>
              <a:spcBef>
                <a:spcPct val="0"/>
              </a:spcBef>
              <a:spcAft>
                <a:spcPct val="0"/>
              </a:spcAft>
            </a:pPr>
            <a:r>
              <a:rPr lang="zh-CN" altLang="zh-CN" sz="1400" dirty="0">
                <a:solidFill>
                  <a:schemeClr val="tx1"/>
                </a:solidFill>
                <a:effectLst>
                  <a:outerShdw blurRad="38100" dist="19050" dir="2700000" algn="tl" rotWithShape="0">
                    <a:schemeClr val="dk1">
                      <a:alpha val="40000"/>
                    </a:schemeClr>
                  </a:outerShdw>
                </a:effectLst>
                <a:latin typeface="+mn-ea"/>
                <a:cs typeface="+mn-ea"/>
              </a:rPr>
              <a:t>公仔棉：纤维易积灰，密度低</a:t>
            </a:r>
            <a:endParaRPr lang="en-US" altLang="zh-CN" sz="1400" dirty="0">
              <a:solidFill>
                <a:schemeClr val="tx1"/>
              </a:solidFill>
              <a:effectLst>
                <a:outerShdw blurRad="38100" dist="19050" dir="2700000" algn="tl" rotWithShape="0">
                  <a:schemeClr val="dk1">
                    <a:alpha val="40000"/>
                  </a:schemeClr>
                </a:outerShdw>
              </a:effectLst>
              <a:latin typeface="+mn-ea"/>
              <a:cs typeface="+mn-ea"/>
            </a:endParaRPr>
          </a:p>
          <a:p>
            <a:pPr>
              <a:lnSpc>
                <a:spcPct val="150000"/>
              </a:lnSpc>
              <a:spcBef>
                <a:spcPct val="0"/>
              </a:spcBef>
              <a:spcAft>
                <a:spcPct val="0"/>
              </a:spcAft>
            </a:pPr>
            <a:r>
              <a:rPr lang="zh-CN" altLang="zh-CN" sz="1400" dirty="0">
                <a:solidFill>
                  <a:schemeClr val="tx1"/>
                </a:solidFill>
                <a:effectLst>
                  <a:outerShdw blurRad="38100" dist="19050" dir="2700000" algn="tl" rotWithShape="0">
                    <a:schemeClr val="dk1">
                      <a:alpha val="40000"/>
                    </a:schemeClr>
                  </a:outerShdw>
                </a:effectLst>
                <a:latin typeface="+mn-ea"/>
                <a:cs typeface="+mn-ea"/>
              </a:rPr>
              <a:t>珍珠棉：轻便环保，但支撑力不足</a:t>
            </a:r>
            <a:endParaRPr lang="zh-CN" altLang="zh-CN" sz="1400" dirty="0">
              <a:solidFill>
                <a:schemeClr val="tx1"/>
              </a:solidFill>
              <a:effectLst>
                <a:outerShdw blurRad="38100" dist="19050" dir="2700000" algn="tl" rotWithShape="0">
                  <a:schemeClr val="dk1">
                    <a:alpha val="40000"/>
                  </a:schemeClr>
                </a:outerShdw>
              </a:effectLst>
              <a:latin typeface="+mn-ea"/>
              <a:cs typeface="+mn-ea"/>
            </a:endParaRPr>
          </a:p>
        </p:txBody>
      </p:sp>
      <p:cxnSp>
        <p:nvCxnSpPr>
          <p:cNvPr id="22" name="直接连接符 53"/>
          <p:cNvCxnSpPr/>
          <p:nvPr>
            <p:custDataLst>
              <p:tags r:id="rId21"/>
            </p:custDataLst>
          </p:nvPr>
        </p:nvCxnSpPr>
        <p:spPr>
          <a:xfrm>
            <a:off x="3368357" y="5187315"/>
            <a:ext cx="0" cy="915035"/>
          </a:xfrm>
          <a:prstGeom prst="line">
            <a:avLst/>
          </a:prstGeom>
          <a:ln w="12700">
            <a:gradFill flip="none" rotWithShape="1">
              <a:gsLst>
                <a:gs pos="0">
                  <a:schemeClr val="accent3">
                    <a:alpha val="0"/>
                  </a:schemeClr>
                </a:gs>
                <a:gs pos="53000">
                  <a:schemeClr val="accent3">
                    <a:alpha val="100000"/>
                  </a:schemeClr>
                </a:gs>
                <a:gs pos="100000">
                  <a:schemeClr val="accent3">
                    <a:alpha val="0"/>
                  </a:schemeClr>
                </a:gs>
              </a:gsLst>
              <a:lin ang="5400000" scaled="1"/>
              <a:tileRect/>
            </a:gradFill>
          </a:ln>
        </p:spPr>
        <p:style>
          <a:lnRef idx="1">
            <a:schemeClr val="accent1"/>
          </a:lnRef>
          <a:fillRef idx="0">
            <a:schemeClr val="accent1"/>
          </a:fillRef>
          <a:effectRef idx="0">
            <a:schemeClr val="accent1"/>
          </a:effectRef>
          <a:fontRef idx="minor">
            <a:schemeClr val="tx1"/>
          </a:fontRef>
        </p:style>
      </p:cxnSp>
      <p:sp>
        <p:nvSpPr>
          <p:cNvPr id="23" name="矩形 54"/>
          <p:cNvSpPr/>
          <p:nvPr>
            <p:custDataLst>
              <p:tags r:id="rId22"/>
            </p:custDataLst>
          </p:nvPr>
        </p:nvSpPr>
        <p:spPr>
          <a:xfrm>
            <a:off x="937577" y="3187065"/>
            <a:ext cx="2272030" cy="1472566"/>
          </a:xfrm>
          <a:prstGeom prst="rect">
            <a:avLst/>
          </a:prstGeom>
          <a:noFill/>
        </p:spPr>
        <p:txBody>
          <a:bodyPr wrap="square" lIns="0" tIns="0" rIns="0" bIns="0" rtlCol="0" anchor="ctr">
            <a:noAutofit/>
          </a:bodyPr>
          <a:lstStyle/>
          <a:p>
            <a:pPr algn="ctr">
              <a:spcBef>
                <a:spcPct val="0"/>
              </a:spcBef>
              <a:spcAft>
                <a:spcPct val="0"/>
              </a:spcAft>
            </a:pPr>
            <a:r>
              <a:rPr lang="zh-CN" altLang="en-US" sz="2800" b="1" dirty="0">
                <a:solidFill>
                  <a:schemeClr val="accent2"/>
                </a:solidFill>
                <a:latin typeface="+mn-ea"/>
                <a:cs typeface="+mn-ea"/>
              </a:rPr>
              <a:t>填充应用场景</a:t>
            </a:r>
            <a:endParaRPr lang="zh-CN" altLang="en-US" sz="2800" b="1" dirty="0">
              <a:solidFill>
                <a:schemeClr val="accent2"/>
              </a:solidFill>
              <a:latin typeface="+mn-ea"/>
              <a:cs typeface="+mn-ea"/>
            </a:endParaRPr>
          </a:p>
        </p:txBody>
      </p:sp>
      <p:sp>
        <p:nvSpPr>
          <p:cNvPr id="24" name="矩形 55"/>
          <p:cNvSpPr/>
          <p:nvPr>
            <p:custDataLst>
              <p:tags r:id="rId23"/>
            </p:custDataLst>
          </p:nvPr>
        </p:nvSpPr>
        <p:spPr>
          <a:xfrm>
            <a:off x="937577" y="4907915"/>
            <a:ext cx="2272030" cy="1473836"/>
          </a:xfrm>
          <a:prstGeom prst="rect">
            <a:avLst/>
          </a:prstGeom>
          <a:noFill/>
        </p:spPr>
        <p:txBody>
          <a:bodyPr wrap="square" lIns="0" tIns="0" rIns="0" bIns="0" rtlCol="0" anchor="ctr">
            <a:noAutofit/>
          </a:bodyPr>
          <a:lstStyle/>
          <a:p>
            <a:pPr algn="ctr">
              <a:spcBef>
                <a:spcPct val="0"/>
              </a:spcBef>
              <a:spcAft>
                <a:spcPct val="0"/>
              </a:spcAft>
            </a:pPr>
            <a:r>
              <a:rPr lang="zh-CN" altLang="en-US" sz="2800" b="1" dirty="0">
                <a:solidFill>
                  <a:schemeClr val="accent3"/>
                </a:solidFill>
                <a:latin typeface="+mn-ea"/>
                <a:cs typeface="+mn-ea"/>
              </a:rPr>
              <a:t>材质优缺点对比</a:t>
            </a:r>
            <a:endParaRPr lang="zh-CN" altLang="en-US" sz="2800" b="1" dirty="0">
              <a:solidFill>
                <a:schemeClr val="accent3"/>
              </a:solidFill>
              <a:latin typeface="+mn-ea"/>
              <a:cs typeface="+mn-ea"/>
            </a:endParaRPr>
          </a:p>
        </p:txBody>
      </p:sp>
      <p:sp>
        <p:nvSpPr>
          <p:cNvPr id="25" name="任意多边形 56"/>
          <p:cNvSpPr/>
          <p:nvPr>
            <p:custDataLst>
              <p:tags r:id="rId24"/>
            </p:custDataLst>
          </p:nvPr>
        </p:nvSpPr>
        <p:spPr>
          <a:xfrm>
            <a:off x="11139488" y="6306185"/>
            <a:ext cx="360045" cy="76200"/>
          </a:xfrm>
          <a:custGeom>
            <a:avLst/>
            <a:gdLst/>
            <a:ahLst/>
            <a:cxnLst>
              <a:cxn ang="3">
                <a:pos x="hc" y="t"/>
              </a:cxn>
              <a:cxn ang="cd2">
                <a:pos x="l" y="vc"/>
              </a:cxn>
              <a:cxn ang="cd4">
                <a:pos x="hc" y="b"/>
              </a:cxn>
              <a:cxn ang="0">
                <a:pos x="r" y="vc"/>
              </a:cxn>
            </a:cxnLst>
            <a:rect l="l" t="t" r="r" b="b"/>
            <a:pathLst>
              <a:path w="1533" h="506">
                <a:moveTo>
                  <a:pt x="506" y="0"/>
                </a:moveTo>
                <a:lnTo>
                  <a:pt x="1533" y="0"/>
                </a:lnTo>
                <a:lnTo>
                  <a:pt x="1533" y="437"/>
                </a:lnTo>
                <a:lnTo>
                  <a:pt x="1532" y="437"/>
                </a:lnTo>
                <a:lnTo>
                  <a:pt x="1532" y="506"/>
                </a:lnTo>
                <a:lnTo>
                  <a:pt x="506" y="506"/>
                </a:lnTo>
                <a:lnTo>
                  <a:pt x="506" y="506"/>
                </a:lnTo>
                <a:lnTo>
                  <a:pt x="0" y="506"/>
                </a:lnTo>
                <a:lnTo>
                  <a:pt x="506" y="0"/>
                </a:lnTo>
                <a:close/>
              </a:path>
            </a:pathLst>
          </a:custGeom>
          <a:solidFill>
            <a:schemeClr val="accent3"/>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lstStyle/>
          <a:p>
            <a:pPr algn="ctr"/>
            <a:endParaRPr lang="zh-CN" altLang="en-US">
              <a:solidFill>
                <a:schemeClr val="lt1"/>
              </a:solidFill>
            </a:endParaRPr>
          </a:p>
        </p:txBody>
      </p:sp>
      <p:sp>
        <p:nvSpPr>
          <p:cNvPr id="26" name="任意多边形 48"/>
          <p:cNvSpPr/>
          <p:nvPr>
            <p:custDataLst>
              <p:tags r:id="rId25"/>
            </p:custDataLst>
          </p:nvPr>
        </p:nvSpPr>
        <p:spPr>
          <a:xfrm>
            <a:off x="695007" y="4901565"/>
            <a:ext cx="1360805" cy="421005"/>
          </a:xfrm>
          <a:custGeom>
            <a:avLst/>
            <a:gdLst>
              <a:gd name="connsiteX0" fmla="*/ 1360968 w 1360968"/>
              <a:gd name="connsiteY0" fmla="*/ 0 h 457200"/>
              <a:gd name="connsiteX1" fmla="*/ 0 w 1360968"/>
              <a:gd name="connsiteY1" fmla="*/ 0 h 457200"/>
              <a:gd name="connsiteX2" fmla="*/ 0 w 1360968"/>
              <a:gd name="connsiteY2" fmla="*/ 457200 h 457200"/>
            </a:gdLst>
            <a:ahLst/>
            <a:cxnLst>
              <a:cxn ang="0">
                <a:pos x="connsiteX0" y="connsiteY0"/>
              </a:cxn>
              <a:cxn ang="0">
                <a:pos x="connsiteX1" y="connsiteY1"/>
              </a:cxn>
              <a:cxn ang="0">
                <a:pos x="connsiteX2" y="connsiteY2"/>
              </a:cxn>
            </a:cxnLst>
            <a:rect l="l" t="t" r="r" b="b"/>
            <a:pathLst>
              <a:path w="1360968" h="457200">
                <a:moveTo>
                  <a:pt x="1360968" y="0"/>
                </a:moveTo>
                <a:lnTo>
                  <a:pt x="0" y="0"/>
                </a:lnTo>
                <a:lnTo>
                  <a:pt x="0" y="457200"/>
                </a:lnTo>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white"/>
              </a:solidFill>
              <a:effectLst/>
              <a:uLnTx/>
              <a:uFillTx/>
              <a:latin typeface="汉仪文黑-55简" panose="00020600040101010101" charset="-122"/>
              <a:ea typeface="汉仪文黑-55简" panose="00020600040101010101" charset="-122"/>
              <a:cs typeface="+mn-cs"/>
            </a:endParaRPr>
          </a:p>
        </p:txBody>
      </p:sp>
      <p:sp>
        <p:nvSpPr>
          <p:cNvPr id="27" name="等腰三角形 58"/>
          <p:cNvSpPr/>
          <p:nvPr>
            <p:custDataLst>
              <p:tags r:id="rId26"/>
            </p:custDataLst>
          </p:nvPr>
        </p:nvSpPr>
        <p:spPr>
          <a:xfrm rot="10800000" flipH="1">
            <a:off x="695007" y="4901565"/>
            <a:ext cx="266065" cy="166370"/>
          </a:xfrm>
          <a:prstGeom prst="triangle">
            <a:avLst>
              <a:gd name="adj"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prstClr val="white"/>
              </a:solidFill>
              <a:effectLst/>
              <a:uLnTx/>
              <a:uFillTx/>
              <a:latin typeface="汉仪文黑-55简" panose="00020600040101010101" charset="-122"/>
              <a:ea typeface="汉仪文黑-55简" panose="00020600040101010101" charset="-122"/>
              <a:cs typeface="+mn-cs"/>
            </a:endParaRPr>
          </a:p>
        </p:txBody>
      </p:sp>
      <p:cxnSp>
        <p:nvCxnSpPr>
          <p:cNvPr id="28" name="直接连接符 59"/>
          <p:cNvCxnSpPr/>
          <p:nvPr>
            <p:custDataLst>
              <p:tags r:id="rId27"/>
            </p:custDataLst>
          </p:nvPr>
        </p:nvCxnSpPr>
        <p:spPr>
          <a:xfrm>
            <a:off x="726122" y="5154295"/>
            <a:ext cx="0" cy="125095"/>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9" name="任意多边形: 形状 73"/>
          <p:cNvSpPr/>
          <p:nvPr>
            <p:custDataLst>
              <p:tags r:id="rId28"/>
            </p:custDataLst>
          </p:nvPr>
        </p:nvSpPr>
        <p:spPr>
          <a:xfrm>
            <a:off x="1265237" y="4858385"/>
            <a:ext cx="396240" cy="40640"/>
          </a:xfrm>
          <a:custGeom>
            <a:avLst/>
            <a:gdLst>
              <a:gd name="connsiteX0" fmla="*/ 149306 w 220641"/>
              <a:gd name="connsiteY0" fmla="*/ 0 h 40720"/>
              <a:gd name="connsiteX1" fmla="*/ 220641 w 220641"/>
              <a:gd name="connsiteY1" fmla="*/ 39541 h 40720"/>
              <a:gd name="connsiteX2" fmla="*/ 0 w 220641"/>
              <a:gd name="connsiteY2" fmla="*/ 40720 h 40720"/>
              <a:gd name="connsiteX3" fmla="*/ 22194 w 220641"/>
              <a:gd name="connsiteY3" fmla="*/ 680 h 40720"/>
              <a:gd name="connsiteX4" fmla="*/ 149306 w 220641"/>
              <a:gd name="connsiteY4" fmla="*/ 0 h 40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641" h="40720">
                <a:moveTo>
                  <a:pt x="149306" y="0"/>
                </a:moveTo>
                <a:lnTo>
                  <a:pt x="220641" y="39541"/>
                </a:lnTo>
                <a:lnTo>
                  <a:pt x="0" y="40720"/>
                </a:lnTo>
                <a:lnTo>
                  <a:pt x="22194" y="680"/>
                </a:lnTo>
                <a:lnTo>
                  <a:pt x="14930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prstClr val="black"/>
              </a:solidFill>
              <a:latin typeface="汉仪文黑-55简" panose="00020600040101010101" charset="-122"/>
              <a:ea typeface="汉仪文黑-55简" panose="00020600040101010101" charset="-122"/>
            </a:endParaRPr>
          </a:p>
        </p:txBody>
      </p:sp>
    </p:spTree>
    <p:custDataLst>
      <p:tags r:id="rId29"/>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1655967929_369"/>
          <p:cNvPicPr>
            <a:picLocks noChangeAspect="1"/>
          </p:cNvPicPr>
          <p:nvPr/>
        </p:nvPicPr>
        <p:blipFill>
          <a:blip r:embed="rId1"/>
          <a:srcRect b="24540"/>
          <a:stretch>
            <a:fillRect/>
          </a:stretch>
        </p:blipFill>
        <p:spPr>
          <a:xfrm>
            <a:off x="0" y="-71120"/>
            <a:ext cx="12256770" cy="6929120"/>
          </a:xfrm>
          <a:prstGeom prst="rect">
            <a:avLst/>
          </a:prstGeom>
        </p:spPr>
      </p:pic>
      <p:sp>
        <p:nvSpPr>
          <p:cNvPr id="6" name="文本框 5"/>
          <p:cNvSpPr txBox="1"/>
          <p:nvPr/>
        </p:nvSpPr>
        <p:spPr>
          <a:xfrm>
            <a:off x="3907470" y="1712640"/>
            <a:ext cx="4377061" cy="311150"/>
          </a:xfrm>
          <a:prstGeom prst="rect">
            <a:avLst/>
          </a:prstGeom>
          <a:noFill/>
          <a:ln w="9525">
            <a:noFill/>
          </a:ln>
        </p:spPr>
        <p:txBody>
          <a:bodyPr wrap="square" anchor="t">
            <a:spAutoFit/>
          </a:bodyPr>
          <a:p>
            <a:pPr algn="ctr"/>
            <a:r>
              <a:rPr lang="en-US" altLang="zh-CN" sz="1430">
                <a:solidFill>
                  <a:schemeClr val="bg1"/>
                </a:solidFill>
                <a:latin typeface="微软雅黑" panose="020B0503020204020204" charset="-122"/>
                <a:ea typeface="微软雅黑" panose="020B0503020204020204" charset="-122"/>
              </a:rPr>
              <a:t>“</a:t>
            </a:r>
            <a:r>
              <a:rPr lang="zh-CN" altLang="en-US" sz="1430">
                <a:solidFill>
                  <a:schemeClr val="bg1"/>
                </a:solidFill>
                <a:latin typeface="微软雅黑" panose="020B0503020204020204" charset="-122"/>
                <a:ea typeface="微软雅黑" panose="020B0503020204020204" charset="-122"/>
              </a:rPr>
              <a:t>有品质更有品味</a:t>
            </a:r>
            <a:r>
              <a:rPr lang="en-US" altLang="zh-CN" sz="1430">
                <a:solidFill>
                  <a:schemeClr val="bg1"/>
                </a:solidFill>
                <a:latin typeface="微软雅黑" panose="020B0503020204020204" charset="-122"/>
                <a:ea typeface="微软雅黑" panose="020B0503020204020204" charset="-122"/>
              </a:rPr>
              <a:t>”</a:t>
            </a:r>
            <a:endParaRPr lang="en-US" altLang="zh-CN" sz="1430">
              <a:solidFill>
                <a:schemeClr val="bg1"/>
              </a:solidFill>
              <a:latin typeface="微软雅黑" panose="020B0503020204020204" charset="-122"/>
              <a:ea typeface="微软雅黑" panose="020B0503020204020204" charset="-122"/>
            </a:endParaRPr>
          </a:p>
        </p:txBody>
      </p:sp>
      <p:sp>
        <p:nvSpPr>
          <p:cNvPr id="7" name="文本框 6"/>
          <p:cNvSpPr txBox="1"/>
          <p:nvPr/>
        </p:nvSpPr>
        <p:spPr>
          <a:xfrm>
            <a:off x="2089370" y="1982981"/>
            <a:ext cx="8014293" cy="511175"/>
          </a:xfrm>
          <a:prstGeom prst="rect">
            <a:avLst/>
          </a:prstGeom>
          <a:noFill/>
          <a:ln w="9525">
            <a:noFill/>
          </a:ln>
        </p:spPr>
        <p:txBody>
          <a:bodyPr wrap="square" anchor="t">
            <a:spAutoFit/>
          </a:bodyPr>
          <a:p>
            <a:pPr lvl="0" algn="ctr">
              <a:buClrTx/>
              <a:buSzTx/>
              <a:buFontTx/>
            </a:pPr>
            <a:r>
              <a:rPr lang="zh-CN" altLang="en-US" sz="2730">
                <a:solidFill>
                  <a:schemeClr val="bg1"/>
                </a:solidFill>
                <a:latin typeface="微软雅黑" panose="020B0503020204020204" charset="-122"/>
                <a:ea typeface="微软雅黑" panose="020B0503020204020204" charset="-122"/>
                <a:sym typeface="+mn-ea"/>
              </a:rPr>
              <a:t>无溶剂生态皮</a:t>
            </a:r>
            <a:endParaRPr lang="zh-CN" altLang="en-US" sz="2730">
              <a:solidFill>
                <a:schemeClr val="bg1"/>
              </a:solidFill>
              <a:latin typeface="微软雅黑" panose="020B0503020204020204" charset="-122"/>
              <a:ea typeface="微软雅黑" panose="020B0503020204020204" charset="-122"/>
              <a:sym typeface="+mn-ea"/>
            </a:endParaRPr>
          </a:p>
        </p:txBody>
      </p:sp>
      <p:sp>
        <p:nvSpPr>
          <p:cNvPr id="8" name="文本框 7"/>
          <p:cNvSpPr txBox="1"/>
          <p:nvPr/>
        </p:nvSpPr>
        <p:spPr>
          <a:xfrm>
            <a:off x="3747746" y="2459353"/>
            <a:ext cx="4376029" cy="270510"/>
          </a:xfrm>
          <a:prstGeom prst="rect">
            <a:avLst/>
          </a:prstGeom>
          <a:noFill/>
          <a:ln w="9525">
            <a:noFill/>
          </a:ln>
        </p:spPr>
        <p:txBody>
          <a:bodyPr wrap="square" anchor="t">
            <a:spAutoFit/>
          </a:bodyPr>
          <a:p>
            <a:pPr algn="ctr"/>
            <a:r>
              <a:rPr lang="zh-CN" altLang="en-US" sz="1170">
                <a:solidFill>
                  <a:schemeClr val="bg1"/>
                </a:solidFill>
                <a:latin typeface="微软雅黑" panose="020B0503020204020204" charset="-122"/>
                <a:ea typeface="微软雅黑" panose="020B0503020204020204" charset="-122"/>
              </a:rPr>
              <a:t>耐磨耐用、久用如新</a:t>
            </a:r>
            <a:endParaRPr lang="zh-CN" altLang="en-US" sz="1170">
              <a:solidFill>
                <a:schemeClr val="bg1"/>
              </a:solidFill>
              <a:latin typeface="微软雅黑" panose="020B0503020204020204" charset="-122"/>
              <a:ea typeface="微软雅黑" panose="020B0503020204020204" charset="-122"/>
            </a:endParaRPr>
          </a:p>
        </p:txBody>
      </p:sp>
      <p:grpSp>
        <p:nvGrpSpPr>
          <p:cNvPr id="10" name="组合 9"/>
          <p:cNvGrpSpPr/>
          <p:nvPr/>
        </p:nvGrpSpPr>
        <p:grpSpPr>
          <a:xfrm>
            <a:off x="1322353" y="2851461"/>
            <a:ext cx="5784366" cy="2728983"/>
            <a:chOff x="3072" y="4134"/>
            <a:chExt cx="13173" cy="5901"/>
          </a:xfrm>
        </p:grpSpPr>
        <p:sp>
          <p:nvSpPr>
            <p:cNvPr id="5" name="圆角矩形 4"/>
            <p:cNvSpPr/>
            <p:nvPr/>
          </p:nvSpPr>
          <p:spPr>
            <a:xfrm>
              <a:off x="3072" y="4134"/>
              <a:ext cx="13173" cy="5901"/>
            </a:xfrm>
            <a:prstGeom prst="roundRect">
              <a:avLst/>
            </a:prstGeom>
            <a:solidFill>
              <a:srgbClr val="435D40">
                <a:alpha val="21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70"/>
            </a:p>
          </p:txBody>
        </p:sp>
        <p:grpSp>
          <p:nvGrpSpPr>
            <p:cNvPr id="35" name="菠萝大侠：组合 34"/>
            <p:cNvGrpSpPr/>
            <p:nvPr>
              <p:custDataLst>
                <p:tags r:id="rId2"/>
              </p:custDataLst>
            </p:nvPr>
          </p:nvGrpSpPr>
          <p:grpSpPr>
            <a:xfrm>
              <a:off x="4646" y="4471"/>
              <a:ext cx="3992" cy="2741"/>
              <a:chOff x="2156" y="3447"/>
              <a:chExt cx="3992" cy="2741"/>
            </a:xfrm>
          </p:grpSpPr>
          <p:sp>
            <p:nvSpPr>
              <p:cNvPr id="53" name="矩形 52"/>
              <p:cNvSpPr/>
              <p:nvPr>
                <p:custDataLst>
                  <p:tags r:id="rId3"/>
                </p:custDataLst>
              </p:nvPr>
            </p:nvSpPr>
            <p:spPr>
              <a:xfrm>
                <a:off x="2156" y="4418"/>
                <a:ext cx="3992" cy="1771"/>
              </a:xfrm>
              <a:prstGeom prst="rect">
                <a:avLst/>
              </a:prstGeom>
              <a:ln w="12700">
                <a:miter lim="400000"/>
              </a:ln>
            </p:spPr>
            <p:txBody>
              <a:bodyPr wrap="square" lIns="0" tIns="0" rIns="0" bIns="0" anchor="t" anchorCtr="0">
                <a:normAutofit/>
              </a:bodyPr>
              <a:p>
                <a:pPr algn="l">
                  <a:lnSpc>
                    <a:spcPct val="120000"/>
                  </a:lnSpc>
                </a:pPr>
                <a:r>
                  <a:rPr lang="zh-CN" altLang="en-US" sz="1240">
                    <a:solidFill>
                      <a:schemeClr val="bg1"/>
                    </a:solidFill>
                    <a:latin typeface="黑体" panose="02010609060101010101" charset="-122"/>
                    <a:ea typeface="黑体" panose="02010609060101010101" charset="-122"/>
                    <a:cs typeface="黑体" panose="02010609060101010101" charset="-122"/>
                    <a:sym typeface="+mn-ea"/>
                  </a:rPr>
                  <a:t>保持了牛皮天然的弹性韧性,表面触感柔软亲肤</a:t>
                </a:r>
                <a:endParaRPr lang="zh-CN" altLang="en-US" sz="1240" dirty="0">
                  <a:solidFill>
                    <a:schemeClr val="bg1"/>
                  </a:solidFill>
                  <a:latin typeface="黑体" panose="02010609060101010101" charset="-122"/>
                  <a:ea typeface="黑体" panose="02010609060101010101" charset="-122"/>
                  <a:cs typeface="黑体" panose="02010609060101010101" charset="-122"/>
                  <a:sym typeface="+mn-ea"/>
                </a:endParaRPr>
              </a:p>
            </p:txBody>
          </p:sp>
          <p:sp>
            <p:nvSpPr>
              <p:cNvPr id="54" name="矩形 53"/>
              <p:cNvSpPr/>
              <p:nvPr>
                <p:custDataLst>
                  <p:tags r:id="rId4"/>
                </p:custDataLst>
              </p:nvPr>
            </p:nvSpPr>
            <p:spPr>
              <a:xfrm>
                <a:off x="2156" y="3447"/>
                <a:ext cx="3992" cy="718"/>
              </a:xfrm>
              <a:prstGeom prst="rect">
                <a:avLst/>
              </a:prstGeom>
              <a:ln w="12700">
                <a:miter lim="400000"/>
              </a:ln>
            </p:spPr>
            <p:txBody>
              <a:bodyPr wrap="none" lIns="0" tIns="0" rIns="0" bIns="0" anchor="ctr" anchorCtr="0">
                <a:normAutofit/>
              </a:bodyPr>
              <a:p>
                <a:pPr algn="l">
                  <a:lnSpc>
                    <a:spcPct val="120000"/>
                  </a:lnSpc>
                </a:pPr>
                <a:r>
                  <a:rPr lang="zh-CN" altLang="en-US" sz="1300" b="1">
                    <a:solidFill>
                      <a:schemeClr val="bg1"/>
                    </a:solidFill>
                    <a:latin typeface="黑体" panose="02010609060101010101" charset="-122"/>
                    <a:ea typeface="黑体" panose="02010609060101010101" charset="-122"/>
                    <a:cs typeface="黑体" panose="02010609060101010101" charset="-122"/>
                    <a:sym typeface="+mn-ea"/>
                  </a:rPr>
                  <a:t>真皮质感</a:t>
                </a:r>
                <a:endParaRPr lang="zh-CN" altLang="en-US" sz="1300" dirty="0">
                  <a:solidFill>
                    <a:schemeClr val="bg1"/>
                  </a:solidFill>
                  <a:latin typeface="微软雅黑" panose="020B0503020204020204" charset="-122"/>
                  <a:ea typeface="微软雅黑" panose="020B0503020204020204" charset="-122"/>
                </a:endParaRPr>
              </a:p>
            </p:txBody>
          </p:sp>
          <p:sp>
            <p:nvSpPr>
              <p:cNvPr id="38" name="直接连接符 37"/>
              <p:cNvSpPr/>
              <p:nvPr>
                <p:custDataLst>
                  <p:tags r:id="rId5"/>
                </p:custDataLst>
              </p:nvPr>
            </p:nvSpPr>
            <p:spPr>
              <a:xfrm>
                <a:off x="2156" y="4244"/>
                <a:ext cx="3543" cy="0"/>
              </a:xfrm>
              <a:prstGeom prst="line">
                <a:avLst/>
              </a:prstGeom>
              <a:ln>
                <a:solidFill>
                  <a:srgbClr val="CFCFCF"/>
                </a:solidFill>
                <a:miter lim="400000"/>
              </a:ln>
            </p:spPr>
            <p:txBody>
              <a:bodyPr anchor="ctr"/>
              <a:p>
                <a:pPr algn="ctr"/>
                <a:endParaRPr sz="1170"/>
              </a:p>
            </p:txBody>
          </p:sp>
        </p:grpSp>
        <p:grpSp>
          <p:nvGrpSpPr>
            <p:cNvPr id="39" name="菠萝大侠：组合 38"/>
            <p:cNvGrpSpPr/>
            <p:nvPr>
              <p:custDataLst>
                <p:tags r:id="rId6"/>
              </p:custDataLst>
            </p:nvPr>
          </p:nvGrpSpPr>
          <p:grpSpPr>
            <a:xfrm>
              <a:off x="4646" y="7122"/>
              <a:ext cx="3992" cy="2690"/>
              <a:chOff x="2156" y="6775"/>
              <a:chExt cx="3992" cy="2690"/>
            </a:xfrm>
          </p:grpSpPr>
          <p:sp>
            <p:nvSpPr>
              <p:cNvPr id="40" name="矩形 39"/>
              <p:cNvSpPr/>
              <p:nvPr>
                <p:custDataLst>
                  <p:tags r:id="rId7"/>
                </p:custDataLst>
              </p:nvPr>
            </p:nvSpPr>
            <p:spPr>
              <a:xfrm>
                <a:off x="2156" y="7695"/>
                <a:ext cx="3992" cy="1771"/>
              </a:xfrm>
              <a:prstGeom prst="rect">
                <a:avLst/>
              </a:prstGeom>
              <a:ln w="12700">
                <a:miter lim="400000"/>
              </a:ln>
            </p:spPr>
            <p:txBody>
              <a:bodyPr wrap="square" lIns="0" tIns="0" rIns="0" bIns="0" anchor="t" anchorCtr="0">
                <a:normAutofit/>
              </a:bodyPr>
              <a:p>
                <a:pPr algn="l">
                  <a:lnSpc>
                    <a:spcPct val="120000"/>
                  </a:lnSpc>
                  <a:buClrTx/>
                  <a:buSzTx/>
                  <a:buFontTx/>
                </a:pPr>
                <a:r>
                  <a:rPr lang="en-US" altLang="zh-CN" sz="1115" dirty="0">
                    <a:solidFill>
                      <a:schemeClr val="bg1"/>
                    </a:solidFill>
                    <a:latin typeface="微软雅黑" panose="020B0503020204020204" charset="-122"/>
                    <a:ea typeface="微软雅黑" panose="020B0503020204020204" charset="-122"/>
                    <a:sym typeface="+mn-lt"/>
                  </a:rPr>
                  <a:t>8</a:t>
                </a:r>
                <a:r>
                  <a:rPr lang="zh-CN" altLang="en-US" sz="1115" dirty="0">
                    <a:solidFill>
                      <a:schemeClr val="bg1"/>
                    </a:solidFill>
                    <a:latin typeface="微软雅黑" panose="020B0503020204020204" charset="-122"/>
                    <a:ea typeface="微软雅黑" panose="020B0503020204020204" charset="-122"/>
                    <a:sym typeface="+mn-lt"/>
                  </a:rPr>
                  <a:t>年以上耐水解、</a:t>
                </a:r>
                <a:r>
                  <a:rPr lang="zh-CN" altLang="en-US" sz="1115">
                    <a:solidFill>
                      <a:schemeClr val="bg1"/>
                    </a:solidFill>
                    <a:latin typeface="黑体" panose="02010609060101010101" charset="-122"/>
                    <a:ea typeface="黑体" panose="02010609060101010101" charset="-122"/>
                    <a:cs typeface="黑体" panose="02010609060101010101" charset="-122"/>
                    <a:sym typeface="+mn-ea"/>
                  </a:rPr>
                  <a:t>、不掉色、不开裂、不黄变</a:t>
                </a:r>
                <a:endParaRPr lang="zh-CN" altLang="en-US" sz="1115" dirty="0">
                  <a:solidFill>
                    <a:schemeClr val="bg1"/>
                  </a:solidFill>
                  <a:latin typeface="黑体" panose="02010609060101010101" charset="-122"/>
                  <a:ea typeface="黑体" panose="02010609060101010101" charset="-122"/>
                  <a:cs typeface="黑体" panose="02010609060101010101" charset="-122"/>
                  <a:sym typeface="+mn-ea"/>
                </a:endParaRPr>
              </a:p>
            </p:txBody>
          </p:sp>
          <p:sp>
            <p:nvSpPr>
              <p:cNvPr id="41" name="矩形 40"/>
              <p:cNvSpPr/>
              <p:nvPr>
                <p:custDataLst>
                  <p:tags r:id="rId8"/>
                </p:custDataLst>
              </p:nvPr>
            </p:nvSpPr>
            <p:spPr>
              <a:xfrm>
                <a:off x="2156" y="6775"/>
                <a:ext cx="3992" cy="718"/>
              </a:xfrm>
              <a:prstGeom prst="rect">
                <a:avLst/>
              </a:prstGeom>
              <a:ln w="12700">
                <a:miter lim="400000"/>
              </a:ln>
            </p:spPr>
            <p:txBody>
              <a:bodyPr wrap="none" lIns="0" tIns="0" rIns="0" bIns="0" anchor="ctr" anchorCtr="0">
                <a:normAutofit/>
              </a:bodyPr>
              <a:p>
                <a:pPr algn="l">
                  <a:lnSpc>
                    <a:spcPct val="120000"/>
                  </a:lnSpc>
                  <a:buClrTx/>
                  <a:buSzTx/>
                  <a:buFontTx/>
                </a:pPr>
                <a:r>
                  <a:rPr lang="zh-CN" altLang="en-US" sz="1300" dirty="0">
                    <a:solidFill>
                      <a:schemeClr val="bg1"/>
                    </a:solidFill>
                    <a:latin typeface="微软雅黑" panose="020B0503020204020204" charset="-122"/>
                    <a:ea typeface="微软雅黑" panose="020B0503020204020204" charset="-122"/>
                  </a:rPr>
                  <a:t>经久耐用</a:t>
                </a:r>
                <a:endParaRPr lang="zh-CN" altLang="en-US" sz="1300" dirty="0">
                  <a:solidFill>
                    <a:schemeClr val="bg1"/>
                  </a:solidFill>
                  <a:latin typeface="微软雅黑" panose="020B0503020204020204" charset="-122"/>
                  <a:ea typeface="微软雅黑" panose="020B0503020204020204" charset="-122"/>
                </a:endParaRPr>
              </a:p>
            </p:txBody>
          </p:sp>
          <p:sp>
            <p:nvSpPr>
              <p:cNvPr id="42" name="直接连接符 41"/>
              <p:cNvSpPr/>
              <p:nvPr>
                <p:custDataLst>
                  <p:tags r:id="rId9"/>
                </p:custDataLst>
              </p:nvPr>
            </p:nvSpPr>
            <p:spPr>
              <a:xfrm>
                <a:off x="2156" y="7529"/>
                <a:ext cx="3543" cy="0"/>
              </a:xfrm>
              <a:prstGeom prst="line">
                <a:avLst/>
              </a:prstGeom>
              <a:ln>
                <a:solidFill>
                  <a:srgbClr val="CFCFCF"/>
                </a:solidFill>
                <a:miter lim="400000"/>
              </a:ln>
            </p:spPr>
            <p:txBody>
              <a:bodyPr anchor="ctr"/>
              <a:p>
                <a:pPr algn="ctr"/>
                <a:endParaRPr sz="1170"/>
              </a:p>
            </p:txBody>
          </p:sp>
        </p:grpSp>
        <p:grpSp>
          <p:nvGrpSpPr>
            <p:cNvPr id="86" name="菠萝大侠：组合 85"/>
            <p:cNvGrpSpPr/>
            <p:nvPr>
              <p:custDataLst>
                <p:tags r:id="rId10"/>
              </p:custDataLst>
            </p:nvPr>
          </p:nvGrpSpPr>
          <p:grpSpPr>
            <a:xfrm>
              <a:off x="10738" y="4493"/>
              <a:ext cx="3992" cy="2719"/>
              <a:chOff x="6688" y="3469"/>
              <a:chExt cx="3992" cy="2719"/>
            </a:xfrm>
          </p:grpSpPr>
          <p:sp>
            <p:nvSpPr>
              <p:cNvPr id="87" name="矩形 86"/>
              <p:cNvSpPr/>
              <p:nvPr>
                <p:custDataLst>
                  <p:tags r:id="rId11"/>
                </p:custDataLst>
              </p:nvPr>
            </p:nvSpPr>
            <p:spPr>
              <a:xfrm>
                <a:off x="6688" y="4418"/>
                <a:ext cx="3992" cy="1771"/>
              </a:xfrm>
              <a:prstGeom prst="rect">
                <a:avLst/>
              </a:prstGeom>
              <a:ln w="12700">
                <a:miter lim="400000"/>
              </a:ln>
            </p:spPr>
            <p:txBody>
              <a:bodyPr wrap="square" lIns="0" tIns="0" rIns="0" bIns="0" anchor="t" anchorCtr="0">
                <a:normAutofit/>
              </a:bodyPr>
              <a:p>
                <a:pPr algn="l">
                  <a:lnSpc>
                    <a:spcPct val="120000"/>
                  </a:lnSpc>
                  <a:buClrTx/>
                  <a:buSzTx/>
                  <a:buFontTx/>
                </a:pPr>
                <a:r>
                  <a:rPr lang="zh-CN" altLang="en-US" sz="1240" dirty="0">
                    <a:solidFill>
                      <a:schemeClr val="bg1"/>
                    </a:solidFill>
                    <a:latin typeface="微软雅黑" panose="020B0503020204020204" charset="-122"/>
                    <a:ea typeface="微软雅黑" panose="020B0503020204020204" charset="-122"/>
                    <a:sym typeface="+mn-lt"/>
                  </a:rPr>
                  <a:t>耐磨度</a:t>
                </a:r>
                <a:r>
                  <a:rPr lang="en-US" altLang="zh-CN" sz="1240" dirty="0">
                    <a:solidFill>
                      <a:schemeClr val="bg1"/>
                    </a:solidFill>
                    <a:latin typeface="微软雅黑" panose="020B0503020204020204" charset="-122"/>
                    <a:ea typeface="微软雅黑" panose="020B0503020204020204" charset="-122"/>
                    <a:sym typeface="+mn-lt"/>
                  </a:rPr>
                  <a:t>:</a:t>
                </a:r>
                <a:r>
                  <a:rPr lang="zh-CN" altLang="en-US" sz="1240" dirty="0">
                    <a:solidFill>
                      <a:schemeClr val="bg1"/>
                    </a:solidFill>
                    <a:latin typeface="微软雅黑" panose="020B0503020204020204" charset="-122"/>
                    <a:ea typeface="微软雅黑" panose="020B0503020204020204" charset="-122"/>
                    <a:sym typeface="+mn-lt"/>
                  </a:rPr>
                  <a:t>马丁代尔</a:t>
                </a:r>
                <a:r>
                  <a:rPr lang="en-US" altLang="zh-CN" sz="1240" dirty="0">
                    <a:solidFill>
                      <a:schemeClr val="bg1"/>
                    </a:solidFill>
                    <a:latin typeface="微软雅黑" panose="020B0503020204020204" charset="-122"/>
                    <a:ea typeface="微软雅黑" panose="020B0503020204020204" charset="-122"/>
                    <a:sym typeface="+mn-lt"/>
                  </a:rPr>
                  <a:t>≥8</a:t>
                </a:r>
                <a:r>
                  <a:rPr lang="zh-CN" altLang="en-US" sz="1240" dirty="0">
                    <a:solidFill>
                      <a:schemeClr val="bg1"/>
                    </a:solidFill>
                    <a:latin typeface="微软雅黑" panose="020B0503020204020204" charset="-122"/>
                    <a:ea typeface="微软雅黑" panose="020B0503020204020204" charset="-122"/>
                    <a:sym typeface="+mn-lt"/>
                  </a:rPr>
                  <a:t>万次</a:t>
                </a:r>
                <a:endParaRPr lang="zh-CN" altLang="en-US" sz="1240" dirty="0">
                  <a:solidFill>
                    <a:schemeClr val="bg1"/>
                  </a:solidFill>
                  <a:latin typeface="微软雅黑" panose="020B0503020204020204" charset="-122"/>
                  <a:ea typeface="微软雅黑" panose="020B0503020204020204" charset="-122"/>
                  <a:sym typeface="+mn-lt"/>
                </a:endParaRPr>
              </a:p>
              <a:p>
                <a:pPr algn="l">
                  <a:lnSpc>
                    <a:spcPct val="120000"/>
                  </a:lnSpc>
                  <a:buClrTx/>
                  <a:buSzTx/>
                  <a:buFontTx/>
                </a:pPr>
                <a:r>
                  <a:rPr lang="zh-CN" altLang="en-US" sz="1240" dirty="0">
                    <a:solidFill>
                      <a:schemeClr val="bg1"/>
                    </a:solidFill>
                    <a:latin typeface="微软雅黑" panose="020B0503020204020204" charset="-122"/>
                    <a:ea typeface="微软雅黑" panose="020B0503020204020204" charset="-122"/>
                    <a:sym typeface="+mn-lt"/>
                  </a:rPr>
                  <a:t>常温耐曲挠</a:t>
                </a:r>
                <a:r>
                  <a:rPr lang="en-US" altLang="zh-CN" sz="1240" dirty="0">
                    <a:solidFill>
                      <a:schemeClr val="bg1"/>
                    </a:solidFill>
                    <a:latin typeface="微软雅黑" panose="020B0503020204020204" charset="-122"/>
                    <a:ea typeface="微软雅黑" panose="020B0503020204020204" charset="-122"/>
                    <a:sym typeface="+mn-lt"/>
                  </a:rPr>
                  <a:t>:≥15</a:t>
                </a:r>
                <a:r>
                  <a:rPr lang="zh-CN" altLang="en-US" sz="1240" dirty="0">
                    <a:solidFill>
                      <a:schemeClr val="bg1"/>
                    </a:solidFill>
                    <a:latin typeface="微软雅黑" panose="020B0503020204020204" charset="-122"/>
                    <a:ea typeface="微软雅黑" panose="020B0503020204020204" charset="-122"/>
                    <a:sym typeface="+mn-lt"/>
                  </a:rPr>
                  <a:t>万次</a:t>
                </a:r>
                <a:endParaRPr lang="zh-CN" altLang="en-US" sz="1240" dirty="0">
                  <a:solidFill>
                    <a:schemeClr val="bg1"/>
                  </a:solidFill>
                  <a:latin typeface="微软雅黑" panose="020B0503020204020204" charset="-122"/>
                  <a:ea typeface="微软雅黑" panose="020B0503020204020204" charset="-122"/>
                  <a:sym typeface="+mn-lt"/>
                </a:endParaRPr>
              </a:p>
            </p:txBody>
          </p:sp>
          <p:sp>
            <p:nvSpPr>
              <p:cNvPr id="88" name="矩形 87"/>
              <p:cNvSpPr/>
              <p:nvPr>
                <p:custDataLst>
                  <p:tags r:id="rId12"/>
                </p:custDataLst>
              </p:nvPr>
            </p:nvSpPr>
            <p:spPr>
              <a:xfrm>
                <a:off x="6688" y="3469"/>
                <a:ext cx="3992" cy="718"/>
              </a:xfrm>
              <a:prstGeom prst="rect">
                <a:avLst/>
              </a:prstGeom>
              <a:ln w="12700">
                <a:miter lim="400000"/>
              </a:ln>
            </p:spPr>
            <p:txBody>
              <a:bodyPr wrap="none" lIns="0" tIns="0" rIns="0" bIns="0" anchor="ctr" anchorCtr="0">
                <a:normAutofit/>
              </a:bodyPr>
              <a:p>
                <a:pPr algn="l">
                  <a:lnSpc>
                    <a:spcPct val="120000"/>
                  </a:lnSpc>
                  <a:buClrTx/>
                  <a:buSzTx/>
                  <a:buFontTx/>
                </a:pPr>
                <a:r>
                  <a:rPr lang="zh-CN" altLang="en-US" sz="1300" dirty="0">
                    <a:solidFill>
                      <a:schemeClr val="bg1"/>
                    </a:solidFill>
                    <a:latin typeface="微软雅黑" panose="020B0503020204020204" charset="-122"/>
                    <a:ea typeface="微软雅黑" panose="020B0503020204020204" charset="-122"/>
                  </a:rPr>
                  <a:t>防磨耐刮</a:t>
                </a:r>
                <a:endParaRPr lang="zh-CN" altLang="en-US" sz="1300" dirty="0">
                  <a:solidFill>
                    <a:schemeClr val="bg1"/>
                  </a:solidFill>
                  <a:latin typeface="微软雅黑" panose="020B0503020204020204" charset="-122"/>
                  <a:ea typeface="微软雅黑" panose="020B0503020204020204" charset="-122"/>
                </a:endParaRPr>
              </a:p>
            </p:txBody>
          </p:sp>
          <p:sp>
            <p:nvSpPr>
              <p:cNvPr id="89" name="直接连接符 88"/>
              <p:cNvSpPr/>
              <p:nvPr>
                <p:custDataLst>
                  <p:tags r:id="rId13"/>
                </p:custDataLst>
              </p:nvPr>
            </p:nvSpPr>
            <p:spPr>
              <a:xfrm>
                <a:off x="6688" y="4244"/>
                <a:ext cx="3543" cy="0"/>
              </a:xfrm>
              <a:prstGeom prst="line">
                <a:avLst/>
              </a:prstGeom>
              <a:ln>
                <a:solidFill>
                  <a:srgbClr val="CFCFCF"/>
                </a:solidFill>
                <a:miter lim="400000"/>
              </a:ln>
            </p:spPr>
            <p:txBody>
              <a:bodyPr anchor="ctr"/>
              <a:p>
                <a:pPr algn="ctr"/>
                <a:endParaRPr sz="1170"/>
              </a:p>
            </p:txBody>
          </p:sp>
        </p:grpSp>
        <p:grpSp>
          <p:nvGrpSpPr>
            <p:cNvPr id="90" name="菠萝大侠：组合 89"/>
            <p:cNvGrpSpPr/>
            <p:nvPr>
              <p:custDataLst>
                <p:tags r:id="rId14"/>
              </p:custDataLst>
            </p:nvPr>
          </p:nvGrpSpPr>
          <p:grpSpPr>
            <a:xfrm>
              <a:off x="10738" y="7144"/>
              <a:ext cx="3992" cy="2668"/>
              <a:chOff x="6688" y="6797"/>
              <a:chExt cx="3992" cy="2668"/>
            </a:xfrm>
          </p:grpSpPr>
          <p:sp>
            <p:nvSpPr>
              <p:cNvPr id="91" name="矩形 90"/>
              <p:cNvSpPr/>
              <p:nvPr>
                <p:custDataLst>
                  <p:tags r:id="rId15"/>
                </p:custDataLst>
              </p:nvPr>
            </p:nvSpPr>
            <p:spPr>
              <a:xfrm>
                <a:off x="6688" y="7695"/>
                <a:ext cx="3992" cy="1771"/>
              </a:xfrm>
              <a:prstGeom prst="rect">
                <a:avLst/>
              </a:prstGeom>
              <a:ln w="12700">
                <a:miter lim="400000"/>
              </a:ln>
            </p:spPr>
            <p:txBody>
              <a:bodyPr wrap="square" lIns="0" tIns="0" rIns="0" bIns="0" anchor="t" anchorCtr="0">
                <a:normAutofit/>
              </a:bodyPr>
              <a:p>
                <a:pPr algn="l">
                  <a:lnSpc>
                    <a:spcPct val="120000"/>
                  </a:lnSpc>
                  <a:buClrTx/>
                  <a:buSzTx/>
                  <a:buFontTx/>
                </a:pPr>
                <a:r>
                  <a:rPr lang="zh-CN" altLang="en-US" sz="1115" dirty="0">
                    <a:solidFill>
                      <a:schemeClr val="bg1"/>
                    </a:solidFill>
                    <a:latin typeface="微软雅黑" panose="020B0503020204020204" charset="-122"/>
                    <a:ea typeface="微软雅黑" panose="020B0503020204020204" charset="-122"/>
                    <a:sym typeface="+mn-lt"/>
                  </a:rPr>
                  <a:t>零甲醛、零气味、零</a:t>
                </a:r>
                <a:r>
                  <a:rPr lang="en-US" altLang="zh-CN" sz="1115" dirty="0">
                    <a:solidFill>
                      <a:schemeClr val="bg1"/>
                    </a:solidFill>
                    <a:latin typeface="微软雅黑" panose="020B0503020204020204" charset="-122"/>
                    <a:ea typeface="微软雅黑" panose="020B0503020204020204" charset="-122"/>
                    <a:sym typeface="+mn-lt"/>
                  </a:rPr>
                  <a:t>DMF</a:t>
                </a:r>
                <a:endParaRPr lang="en-US" altLang="zh-CN" sz="1115" dirty="0">
                  <a:solidFill>
                    <a:schemeClr val="bg1"/>
                  </a:solidFill>
                  <a:latin typeface="微软雅黑" panose="020B0503020204020204" charset="-122"/>
                  <a:ea typeface="微软雅黑" panose="020B0503020204020204" charset="-122"/>
                  <a:sym typeface="+mn-lt"/>
                </a:endParaRPr>
              </a:p>
            </p:txBody>
          </p:sp>
          <p:sp>
            <p:nvSpPr>
              <p:cNvPr id="92" name="矩形 91"/>
              <p:cNvSpPr/>
              <p:nvPr>
                <p:custDataLst>
                  <p:tags r:id="rId16"/>
                </p:custDataLst>
              </p:nvPr>
            </p:nvSpPr>
            <p:spPr>
              <a:xfrm>
                <a:off x="6688" y="6797"/>
                <a:ext cx="3992" cy="718"/>
              </a:xfrm>
              <a:prstGeom prst="rect">
                <a:avLst/>
              </a:prstGeom>
              <a:ln w="12700">
                <a:miter lim="400000"/>
              </a:ln>
            </p:spPr>
            <p:txBody>
              <a:bodyPr wrap="none" lIns="0" tIns="0" rIns="0" bIns="0" anchor="ctr" anchorCtr="0">
                <a:normAutofit/>
              </a:bodyPr>
              <a:p>
                <a:pPr algn="l">
                  <a:lnSpc>
                    <a:spcPct val="120000"/>
                  </a:lnSpc>
                  <a:buClrTx/>
                  <a:buSzTx/>
                  <a:buFontTx/>
                </a:pPr>
                <a:r>
                  <a:rPr lang="zh-CN" altLang="en-US" sz="1300" dirty="0">
                    <a:solidFill>
                      <a:schemeClr val="bg1"/>
                    </a:solidFill>
                    <a:latin typeface="微软雅黑" panose="020B0503020204020204" charset="-122"/>
                    <a:ea typeface="微软雅黑" panose="020B0503020204020204" charset="-122"/>
                  </a:rPr>
                  <a:t>健康环保</a:t>
                </a:r>
                <a:endParaRPr lang="zh-CN" altLang="en-US" sz="1300" dirty="0">
                  <a:solidFill>
                    <a:schemeClr val="bg1"/>
                  </a:solidFill>
                  <a:latin typeface="微软雅黑" panose="020B0503020204020204" charset="-122"/>
                  <a:ea typeface="微软雅黑" panose="020B0503020204020204" charset="-122"/>
                </a:endParaRPr>
              </a:p>
            </p:txBody>
          </p:sp>
          <p:sp>
            <p:nvSpPr>
              <p:cNvPr id="93" name="直接连接符 92"/>
              <p:cNvSpPr/>
              <p:nvPr>
                <p:custDataLst>
                  <p:tags r:id="rId17"/>
                </p:custDataLst>
              </p:nvPr>
            </p:nvSpPr>
            <p:spPr>
              <a:xfrm>
                <a:off x="6688" y="7529"/>
                <a:ext cx="3543" cy="0"/>
              </a:xfrm>
              <a:prstGeom prst="line">
                <a:avLst/>
              </a:prstGeom>
              <a:ln>
                <a:solidFill>
                  <a:srgbClr val="CFCFCF"/>
                </a:solidFill>
                <a:miter lim="400000"/>
              </a:ln>
            </p:spPr>
            <p:txBody>
              <a:bodyPr anchor="ctr"/>
              <a:p>
                <a:pPr algn="ctr"/>
                <a:endParaRPr sz="1170"/>
              </a:p>
            </p:txBody>
          </p:sp>
        </p:grpSp>
      </p:grpSp>
      <p:sp>
        <p:nvSpPr>
          <p:cNvPr id="3" name="圆角矩形 2"/>
          <p:cNvSpPr/>
          <p:nvPr/>
        </p:nvSpPr>
        <p:spPr>
          <a:xfrm>
            <a:off x="7251274" y="2695774"/>
            <a:ext cx="3613449" cy="2728860"/>
          </a:xfrm>
          <a:prstGeom prst="roundRect">
            <a:avLst/>
          </a:prstGeom>
          <a:solidFill>
            <a:srgbClr val="435D40">
              <a:alpha val="21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725" b="1" dirty="0">
                <a:solidFill>
                  <a:schemeClr val="bg1"/>
                </a:solidFill>
                <a:latin typeface="思源黑体 Normal" panose="020B0400000000000000" charset="-122"/>
                <a:ea typeface="思源黑体 Normal" panose="020B0400000000000000" charset="-122"/>
                <a:cs typeface="思源黑体 Medium" panose="020B0600000000000000" charset="-122"/>
                <a:sym typeface="+mn-ea"/>
              </a:rPr>
              <a:t>好风景生态皮</a:t>
            </a:r>
            <a:r>
              <a:rPr lang="en-US" altLang="zh-CN" sz="2725" b="1" dirty="0">
                <a:solidFill>
                  <a:schemeClr val="bg1"/>
                </a:solidFill>
                <a:latin typeface="思源黑体 Normal" panose="020B0400000000000000" charset="-122"/>
                <a:ea typeface="思源黑体 Normal" panose="020B0400000000000000" charset="-122"/>
                <a:cs typeface="思源黑体 Medium" panose="020B0600000000000000" charset="-122"/>
                <a:sym typeface="+mn-ea"/>
              </a:rPr>
              <a:t>无溶剂复合技术</a:t>
            </a:r>
            <a:endParaRPr lang="en-US" altLang="zh-CN" sz="2725" b="1" dirty="0">
              <a:solidFill>
                <a:schemeClr val="bg1"/>
              </a:solidFill>
              <a:latin typeface="思源黑体 Normal" panose="020B0400000000000000" charset="-122"/>
              <a:ea typeface="思源黑体 Normal" panose="020B0400000000000000" charset="-122"/>
              <a:cs typeface="思源黑体 Medium" panose="020B0600000000000000" charset="-122"/>
              <a:sym typeface="+mn-ea"/>
            </a:endParaRPr>
          </a:p>
        </p:txBody>
      </p:sp>
      <p:sp>
        <p:nvSpPr>
          <p:cNvPr id="28" name="文本框 27"/>
          <p:cNvSpPr txBox="1"/>
          <p:nvPr/>
        </p:nvSpPr>
        <p:spPr>
          <a:xfrm>
            <a:off x="8162991" y="4776721"/>
            <a:ext cx="2335316" cy="358775"/>
          </a:xfrm>
          <a:prstGeom prst="rect">
            <a:avLst/>
          </a:prstGeom>
          <a:noFill/>
        </p:spPr>
        <p:txBody>
          <a:bodyPr wrap="square" rtlCol="0">
            <a:spAutoFit/>
          </a:bodyPr>
          <a:p>
            <a:r>
              <a:rPr lang="zh-CN" altLang="en-US" sz="1735" b="1">
                <a:solidFill>
                  <a:schemeClr val="bg1"/>
                </a:solidFill>
                <a:sym typeface="+mn-ea"/>
              </a:rPr>
              <a:t>环保先锋，健康无忧</a:t>
            </a:r>
            <a:endParaRPr lang="zh-CN" altLang="en-US" sz="1735" b="1">
              <a:solidFill>
                <a:schemeClr val="bg1"/>
              </a:solidFill>
              <a:sym typeface="+mn-ea"/>
            </a:endParaRPr>
          </a:p>
        </p:txBody>
      </p:sp>
    </p:spTree>
    <p:custDataLst>
      <p:tags r:id="rId18"/>
    </p:custDataLst>
  </p:cSld>
  <p:clrMapOvr>
    <a:masterClrMapping/>
  </p:clrMapOvr>
  <p:timing>
    <p:tnLst>
      <p:par>
        <p:cTn id="1" dur="indefinite" restart="never" fill="hold"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图片 6" descr="63040BEC-058C-4209-AEF6-93ABA1ED8263"/>
          <p:cNvPicPr>
            <a:picLocks noChangeAspect="1"/>
          </p:cNvPicPr>
          <p:nvPr/>
        </p:nvPicPr>
        <p:blipFill>
          <a:blip r:embed="rId1"/>
          <a:srcRect r="291"/>
          <a:stretch>
            <a:fillRect/>
          </a:stretch>
        </p:blipFill>
        <p:spPr>
          <a:xfrm>
            <a:off x="0" y="-80645"/>
            <a:ext cx="12203430" cy="6938645"/>
          </a:xfrm>
          <a:prstGeom prst="rect">
            <a:avLst/>
          </a:prstGeom>
        </p:spPr>
      </p:pic>
      <p:sp>
        <p:nvSpPr>
          <p:cNvPr id="10" name="矩形 9"/>
          <p:cNvSpPr/>
          <p:nvPr userDrawn="1"/>
        </p:nvSpPr>
        <p:spPr>
          <a:xfrm>
            <a:off x="0" y="-80010"/>
            <a:ext cx="12204065" cy="6938010"/>
          </a:xfrm>
          <a:prstGeom prst="rect">
            <a:avLst/>
          </a:prstGeom>
          <a:solidFill>
            <a:schemeClr val="tx1">
              <a:alpha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115"/>
              <a:t> </a:t>
            </a:r>
            <a:endParaRPr lang="en-US" altLang="zh-CN" sz="1115"/>
          </a:p>
        </p:txBody>
      </p:sp>
      <p:sp>
        <p:nvSpPr>
          <p:cNvPr id="46082" name="文本框 6"/>
          <p:cNvSpPr txBox="1"/>
          <p:nvPr/>
        </p:nvSpPr>
        <p:spPr>
          <a:xfrm>
            <a:off x="46" y="983242"/>
            <a:ext cx="12131062" cy="457234"/>
          </a:xfrm>
          <a:prstGeom prst="rect">
            <a:avLst/>
          </a:prstGeom>
          <a:noFill/>
          <a:ln w="9525">
            <a:noFill/>
          </a:ln>
        </p:spPr>
        <p:txBody>
          <a:bodyPr wrap="square" anchor="t">
            <a:noAutofit/>
          </a:bodyPr>
          <a:p>
            <a:pPr lvl="0" algn="ctr">
              <a:buClrTx/>
              <a:buSzTx/>
              <a:buFontTx/>
            </a:pPr>
            <a:r>
              <a:rPr lang="zh-CN" altLang="en-US" sz="2600">
                <a:solidFill>
                  <a:schemeClr val="bg1"/>
                </a:solidFill>
                <a:latin typeface="微软雅黑" panose="020B0503020204020204" charset="-122"/>
                <a:ea typeface="微软雅黑" panose="020B0503020204020204" charset="-122"/>
                <a:sym typeface="+mn-ea"/>
              </a:rPr>
              <a:t>头层牛皮</a:t>
            </a:r>
            <a:endParaRPr lang="zh-CN" altLang="en-US" sz="2600">
              <a:solidFill>
                <a:schemeClr val="bg1"/>
              </a:solidFill>
              <a:latin typeface="微软雅黑" panose="020B0503020204020204" charset="-122"/>
              <a:ea typeface="微软雅黑" panose="020B0503020204020204" charset="-122"/>
              <a:sym typeface="+mn-ea"/>
            </a:endParaRPr>
          </a:p>
        </p:txBody>
      </p:sp>
      <p:sp>
        <p:nvSpPr>
          <p:cNvPr id="38913" name="文本框 5"/>
          <p:cNvSpPr txBox="1"/>
          <p:nvPr/>
        </p:nvSpPr>
        <p:spPr>
          <a:xfrm>
            <a:off x="2924014" y="1947828"/>
            <a:ext cx="6625378" cy="266556"/>
          </a:xfrm>
          <a:prstGeom prst="rect">
            <a:avLst/>
          </a:prstGeom>
          <a:noFill/>
          <a:ln w="9525">
            <a:noFill/>
          </a:ln>
        </p:spPr>
        <p:txBody>
          <a:bodyPr wrap="square" anchor="t">
            <a:noAutofit/>
          </a:bodyPr>
          <a:p>
            <a:pPr algn="ctr"/>
            <a:r>
              <a:rPr lang="en-US" altLang="zh-CN" sz="1360">
                <a:solidFill>
                  <a:schemeClr val="bg1"/>
                </a:solidFill>
                <a:latin typeface="微软雅黑" panose="020B0503020204020204" charset="-122"/>
                <a:ea typeface="微软雅黑" panose="020B0503020204020204" charset="-122"/>
                <a:cs typeface="微软雅黑" panose="020B0503020204020204" charset="-122"/>
              </a:rPr>
              <a:t>“</a:t>
            </a:r>
            <a:r>
              <a:rPr lang="zh-CN" altLang="en-US" sz="1360">
                <a:solidFill>
                  <a:schemeClr val="bg1"/>
                </a:solidFill>
                <a:latin typeface="微软雅黑" panose="020B0503020204020204" charset="-122"/>
                <a:ea typeface="微软雅黑" panose="020B0503020204020204" charset="-122"/>
                <a:cs typeface="微软雅黑" panose="020B0503020204020204" charset="-122"/>
              </a:rPr>
              <a:t>有品质更有品味</a:t>
            </a:r>
            <a:r>
              <a:rPr lang="en-US" altLang="zh-CN" sz="1360">
                <a:solidFill>
                  <a:schemeClr val="bg1"/>
                </a:solidFill>
                <a:latin typeface="微软雅黑" panose="020B0503020204020204" charset="-122"/>
                <a:ea typeface="微软雅黑" panose="020B0503020204020204" charset="-122"/>
                <a:cs typeface="微软雅黑" panose="020B0503020204020204" charset="-122"/>
              </a:rPr>
              <a:t>”</a:t>
            </a:r>
            <a:endParaRPr lang="en-US" altLang="zh-CN" sz="1360">
              <a:solidFill>
                <a:schemeClr val="bg1"/>
              </a:solidFill>
              <a:latin typeface="微软雅黑" panose="020B0503020204020204" charset="-122"/>
              <a:ea typeface="微软雅黑" panose="020B0503020204020204" charset="-122"/>
              <a:cs typeface="微软雅黑" panose="020B0503020204020204" charset="-122"/>
            </a:endParaRPr>
          </a:p>
        </p:txBody>
      </p:sp>
      <p:sp>
        <p:nvSpPr>
          <p:cNvPr id="46083" name="文本框 7"/>
          <p:cNvSpPr txBox="1"/>
          <p:nvPr/>
        </p:nvSpPr>
        <p:spPr>
          <a:xfrm>
            <a:off x="3047090" y="1590144"/>
            <a:ext cx="6623805" cy="228421"/>
          </a:xfrm>
          <a:prstGeom prst="rect">
            <a:avLst/>
          </a:prstGeom>
          <a:noFill/>
          <a:ln w="9525">
            <a:noFill/>
          </a:ln>
        </p:spPr>
        <p:txBody>
          <a:bodyPr wrap="square" anchor="t">
            <a:noAutofit/>
          </a:bodyPr>
          <a:p>
            <a:pPr algn="ctr"/>
            <a:r>
              <a:rPr lang="zh-CN" altLang="en-US" sz="1115">
                <a:solidFill>
                  <a:schemeClr val="bg1"/>
                </a:solidFill>
                <a:latin typeface="微软雅黑" panose="020B0503020204020204" charset="-122"/>
                <a:ea typeface="微软雅黑" panose="020B0503020204020204" charset="-122"/>
              </a:rPr>
              <a:t>进口头层牛皮</a:t>
            </a:r>
            <a:endParaRPr lang="zh-CN" altLang="en-US" sz="1115">
              <a:solidFill>
                <a:schemeClr val="bg1"/>
              </a:solidFill>
              <a:latin typeface="微软雅黑" panose="020B0503020204020204" charset="-122"/>
              <a:ea typeface="微软雅黑" panose="020B0503020204020204" charset="-122"/>
            </a:endParaRPr>
          </a:p>
        </p:txBody>
      </p:sp>
      <p:sp>
        <p:nvSpPr>
          <p:cNvPr id="9" name="圆角矩形 8"/>
          <p:cNvSpPr/>
          <p:nvPr/>
        </p:nvSpPr>
        <p:spPr>
          <a:xfrm>
            <a:off x="1701405" y="2700600"/>
            <a:ext cx="8837638" cy="2162723"/>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15"/>
          </a:p>
        </p:txBody>
      </p:sp>
      <p:sp>
        <p:nvSpPr>
          <p:cNvPr id="4" name="文本框 3"/>
          <p:cNvSpPr txBox="1"/>
          <p:nvPr/>
        </p:nvSpPr>
        <p:spPr>
          <a:xfrm>
            <a:off x="1701164" y="3271347"/>
            <a:ext cx="8383942" cy="1525425"/>
          </a:xfrm>
          <a:prstGeom prst="rect">
            <a:avLst/>
          </a:prstGeom>
          <a:noFill/>
        </p:spPr>
        <p:txBody>
          <a:bodyPr wrap="square" rtlCol="0" anchor="t">
            <a:noAutofit/>
          </a:bodyPr>
          <a:p>
            <a:pPr indent="457200" fontAlgn="auto">
              <a:lnSpc>
                <a:spcPct val="150000"/>
              </a:lnSpc>
            </a:pPr>
            <a:r>
              <a:rPr lang="zh-CN" altLang="en-US" sz="1980" b="1" dirty="0">
                <a:solidFill>
                  <a:schemeClr val="bg1"/>
                </a:solidFill>
                <a:latin typeface="微软雅黑" panose="020B0503020204020204" charset="-122"/>
                <a:ea typeface="微软雅黑" panose="020B0503020204020204" charset="-122"/>
                <a:cs typeface="微软雅黑" panose="020B0503020204020204" charset="-122"/>
                <a:sym typeface="+mn-ea"/>
              </a:rPr>
              <a:t>采用美洲、欧洲、澳洲进口优质头层黄牛皮，具有高韧性、高弹性、</a:t>
            </a:r>
            <a:r>
              <a:rPr lang="en-US" altLang="zh-CN" sz="1980" b="1" dirty="0">
                <a:solidFill>
                  <a:schemeClr val="bg1"/>
                </a:solidFill>
                <a:latin typeface="微软雅黑" panose="020B0503020204020204" charset="-122"/>
                <a:ea typeface="微软雅黑" panose="020B0503020204020204" charset="-122"/>
                <a:cs typeface="微软雅黑" panose="020B0503020204020204" charset="-122"/>
                <a:sym typeface="+mn-ea"/>
              </a:rPr>
              <a:t>                   </a:t>
            </a:r>
            <a:r>
              <a:rPr lang="zh-CN" altLang="en-US" sz="1980" b="1" dirty="0">
                <a:solidFill>
                  <a:schemeClr val="bg1"/>
                </a:solidFill>
                <a:latin typeface="微软雅黑" panose="020B0503020204020204" charset="-122"/>
                <a:ea typeface="微软雅黑" panose="020B0503020204020204" charset="-122"/>
                <a:cs typeface="微软雅黑" panose="020B0503020204020204" charset="-122"/>
                <a:sym typeface="+mn-ea"/>
              </a:rPr>
              <a:t>柔软舒适、透气性强、耐磨耐用等特性。</a:t>
            </a:r>
            <a:endParaRPr lang="zh-CN" altLang="en-US" sz="1980" b="1" dirty="0">
              <a:solidFill>
                <a:schemeClr val="bg1"/>
              </a:solidFill>
              <a:latin typeface="微软雅黑" panose="020B0503020204020204" charset="-122"/>
              <a:ea typeface="微软雅黑" panose="020B0503020204020204" charset="-122"/>
              <a:cs typeface="微软雅黑" panose="020B0503020204020204" charset="-122"/>
              <a:sym typeface="+mn-ea"/>
            </a:endParaRPr>
          </a:p>
        </p:txBody>
      </p:sp>
    </p:spTree>
    <p:custDataLst>
      <p:tags r:id="rId2"/>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a:stretch>
            <a:fillRect/>
          </a:stretch>
        </p:blipFill>
        <p:spPr>
          <a:xfrm>
            <a:off x="-6350" y="0"/>
            <a:ext cx="6449060" cy="6858000"/>
          </a:xfrm>
          <a:prstGeom prst="rect">
            <a:avLst/>
          </a:prstGeom>
        </p:spPr>
      </p:pic>
      <p:sp>
        <p:nvSpPr>
          <p:cNvPr id="8" name="Shape 0"/>
          <p:cNvSpPr/>
          <p:nvPr userDrawn="1"/>
        </p:nvSpPr>
        <p:spPr>
          <a:xfrm>
            <a:off x="502920" y="457200"/>
            <a:ext cx="658368" cy="0"/>
          </a:xfrm>
          <a:prstGeom prst="line">
            <a:avLst/>
          </a:prstGeom>
          <a:noFill/>
          <a:ln w="25400">
            <a:solidFill>
              <a:srgbClr val="B89045"/>
            </a:solidFill>
            <a:prstDash val="solid"/>
          </a:ln>
        </p:spPr>
      </p:sp>
      <p:sp>
        <p:nvSpPr>
          <p:cNvPr id="9" name="Text 1"/>
          <p:cNvSpPr/>
          <p:nvPr userDrawn="1"/>
        </p:nvSpPr>
        <p:spPr>
          <a:xfrm>
            <a:off x="502920" y="201168"/>
            <a:ext cx="4206240" cy="182880"/>
          </a:xfrm>
          <a:prstGeom prst="rect">
            <a:avLst/>
          </a:prstGeom>
          <a:noFill/>
        </p:spPr>
        <p:txBody>
          <a:bodyPr wrap="square" lIns="0" tIns="0" rIns="0" bIns="0" rtlCol="0" anchor="ctr"/>
          <a:lstStyle/>
          <a:p>
            <a:pPr marL="0" indent="0">
              <a:buNone/>
            </a:pPr>
            <a:r>
              <a:rPr lang="en-US" sz="900" kern="0" spc="140" dirty="0">
                <a:solidFill>
                  <a:srgbClr val="B89045"/>
                </a:solidFill>
                <a:latin typeface="微软雅黑" panose="020B0503020204020204" charset="-122"/>
                <a:ea typeface="微软雅黑" panose="020B0503020204020204" charset="-122"/>
                <a:cs typeface="微软雅黑" panose="020B0503020204020204" pitchFamily="34" charset="-120"/>
              </a:rPr>
              <a:t>HFJ · 7S PRODUCT KNOWLEDGE</a:t>
            </a:r>
            <a:endParaRPr lang="en-US" sz="900" dirty="0"/>
          </a:p>
        </p:txBody>
      </p:sp>
      <p:pic>
        <p:nvPicPr>
          <p:cNvPr id="2" name="Image 0" descr="/Users/heyuhang/Documents/Codex/好风景家居/projects/hfj_7s_product_training_full_pptmaster_20260728/optimized_assets/ced474b0bc2d2b11427d5b9fffdc615b.jpg"/>
          <p:cNvPicPr>
            <a:picLocks noChangeAspect="1"/>
          </p:cNvPicPr>
          <p:nvPr/>
        </p:nvPicPr>
        <p:blipFill>
          <a:blip r:embed="rId2"/>
          <a:stretch>
            <a:fillRect/>
          </a:stretch>
        </p:blipFill>
        <p:spPr>
          <a:xfrm>
            <a:off x="6629400" y="0"/>
            <a:ext cx="5562295" cy="6858000"/>
          </a:xfrm>
          <a:prstGeom prst="rect">
            <a:avLst/>
          </a:prstGeom>
        </p:spPr>
      </p:pic>
      <p:sp>
        <p:nvSpPr>
          <p:cNvPr id="3" name="Shape 0"/>
          <p:cNvSpPr/>
          <p:nvPr/>
        </p:nvSpPr>
        <p:spPr>
          <a:xfrm>
            <a:off x="5989320" y="0"/>
            <a:ext cx="1828800" cy="6858000"/>
          </a:xfrm>
          <a:prstGeom prst="rect">
            <a:avLst/>
          </a:prstGeom>
          <a:solidFill>
            <a:srgbClr val="123D31">
              <a:alpha val="65000"/>
            </a:srgbClr>
          </a:solidFill>
          <a:ln w="12700">
            <a:solidFill>
              <a:srgbClr val="333333">
                <a:alpha val="0"/>
              </a:srgbClr>
            </a:solidFill>
            <a:prstDash val="solid"/>
          </a:ln>
        </p:spPr>
      </p:sp>
      <p:sp>
        <p:nvSpPr>
          <p:cNvPr id="4" name="Text 1"/>
          <p:cNvSpPr/>
          <p:nvPr/>
        </p:nvSpPr>
        <p:spPr>
          <a:xfrm>
            <a:off x="530352" y="1261872"/>
            <a:ext cx="5303520" cy="274320"/>
          </a:xfrm>
          <a:prstGeom prst="rect">
            <a:avLst/>
          </a:prstGeom>
          <a:noFill/>
        </p:spPr>
        <p:txBody>
          <a:bodyPr wrap="square" lIns="0" tIns="0" rIns="0" bIns="0" rtlCol="0" anchor="ctr"/>
          <a:lstStyle/>
          <a:p>
            <a:pPr marL="0" indent="0">
              <a:buNone/>
            </a:pPr>
            <a:r>
              <a:rPr lang="en-US" sz="1300" dirty="0">
                <a:solidFill>
                  <a:srgbClr val="B89045"/>
                </a:solidFill>
                <a:latin typeface="微软雅黑" panose="020B0503020204020204" charset="-122"/>
                <a:ea typeface="微软雅黑" panose="020B0503020204020204" charset="-122"/>
                <a:cs typeface="微软雅黑" panose="020B0503020204020204" pitchFamily="34" charset="-120"/>
              </a:rPr>
              <a:t>沙发基础知识与材质工艺</a:t>
            </a:r>
            <a:endParaRPr lang="en-US" sz="1300" dirty="0"/>
          </a:p>
        </p:txBody>
      </p:sp>
      <p:sp>
        <p:nvSpPr>
          <p:cNvPr id="5" name="Text 2"/>
          <p:cNvSpPr/>
          <p:nvPr/>
        </p:nvSpPr>
        <p:spPr>
          <a:xfrm>
            <a:off x="530352" y="1737360"/>
            <a:ext cx="5806440" cy="1417320"/>
          </a:xfrm>
          <a:prstGeom prst="rect">
            <a:avLst/>
          </a:prstGeom>
          <a:noFill/>
        </p:spPr>
        <p:txBody>
          <a:bodyPr wrap="square" lIns="0" tIns="0" rIns="0" bIns="0" rtlCol="0" anchor="ctr">
            <a:normAutofit fontScale="90000"/>
          </a:bodyPr>
          <a:lstStyle/>
          <a:p>
            <a:pPr marL="0" indent="0">
              <a:buNone/>
            </a:pPr>
            <a:r>
              <a:rPr lang="en-US" sz="3800" b="1" dirty="0">
                <a:solidFill>
                  <a:srgbClr val="F6F1E8"/>
                </a:solidFill>
                <a:latin typeface="Songti SC" pitchFamily="34" charset="0"/>
                <a:ea typeface="Songti SC" pitchFamily="34" charset="-122"/>
                <a:cs typeface="Songti SC" pitchFamily="34" charset="-120"/>
              </a:rPr>
              <a:t>第二步：先学会判断结构与材质，再进入具体沙发系列。</a:t>
            </a:r>
            <a:endParaRPr lang="en-US" sz="3800" dirty="0"/>
          </a:p>
        </p:txBody>
      </p:sp>
      <p:sp>
        <p:nvSpPr>
          <p:cNvPr id="25" name="Slide Number Placeholder 0"/>
          <p:cNvSpPr>
            <a:spLocks noGrp="1"/>
          </p:cNvSpPr>
          <p:nvPr>
            <p:ph type="sldNum" sz="quarter" idx="4294967295"/>
          </p:nvPr>
        </p:nvSpPr>
        <p:spPr>
          <a:xfrm>
            <a:off x="11292840" y="6446520"/>
            <a:ext cx="365760" cy="182880"/>
          </a:xfrm>
          <a:prstGeom prst="rect">
            <a:avLst/>
          </a:prstGeom>
        </p:spPr>
        <p:txBody>
          <a:bodyPr/>
          <a:lstStyle>
            <a:lvl1pPr>
              <a:defRPr sz="800">
                <a:solidFill>
                  <a:srgbClr val="E9E1D3"/>
                </a:solidFill>
                <a:latin typeface="微软雅黑" panose="020B0503020204020204" charset="-122"/>
                <a:ea typeface="微软雅黑" panose="020B0503020204020204" charset="-122"/>
                <a:cs typeface="微软雅黑" panose="020B0503020204020204" charset="-122"/>
              </a:defRPr>
            </a:lvl1pPr>
          </a:lstStyle>
          <a:p>
            <a:pPr algn="r"/>
            <a:fld id="{F7021451-1387-4CA6-816F-3879F97B5CBC}" type="slidenum">
              <a:rPr lang="en-US" b="0"/>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 name="图片 6" descr="63040BEC-058C-4209-AEF6-93ABA1ED8263"/>
          <p:cNvPicPr>
            <a:picLocks noChangeAspect="1"/>
          </p:cNvPicPr>
          <p:nvPr/>
        </p:nvPicPr>
        <p:blipFill>
          <a:blip r:embed="rId1"/>
          <a:srcRect r="291"/>
          <a:stretch>
            <a:fillRect/>
          </a:stretch>
        </p:blipFill>
        <p:spPr>
          <a:xfrm>
            <a:off x="10160" y="-70485"/>
            <a:ext cx="12192000" cy="6928485"/>
          </a:xfrm>
          <a:prstGeom prst="rect">
            <a:avLst/>
          </a:prstGeom>
        </p:spPr>
      </p:pic>
      <p:sp>
        <p:nvSpPr>
          <p:cNvPr id="10" name="矩形 9"/>
          <p:cNvSpPr/>
          <p:nvPr userDrawn="1"/>
        </p:nvSpPr>
        <p:spPr>
          <a:xfrm>
            <a:off x="-10160" y="-70485"/>
            <a:ext cx="12202160" cy="6928485"/>
          </a:xfrm>
          <a:prstGeom prst="rect">
            <a:avLst/>
          </a:prstGeom>
          <a:solidFill>
            <a:schemeClr val="tx1">
              <a:alpha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115"/>
              <a:t> </a:t>
            </a:r>
            <a:endParaRPr lang="en-US" altLang="zh-CN" sz="1115"/>
          </a:p>
        </p:txBody>
      </p:sp>
      <p:pic>
        <p:nvPicPr>
          <p:cNvPr id="4" name="图片 3"/>
          <p:cNvPicPr>
            <a:picLocks noChangeAspect="1"/>
          </p:cNvPicPr>
          <p:nvPr>
            <p:custDataLst>
              <p:tags r:id="rId2"/>
            </p:custDataLst>
          </p:nvPr>
        </p:nvPicPr>
        <p:blipFill>
          <a:blip r:embed="rId3"/>
          <a:stretch>
            <a:fillRect/>
          </a:stretch>
        </p:blipFill>
        <p:spPr>
          <a:xfrm>
            <a:off x="1717149" y="2679381"/>
            <a:ext cx="1608470" cy="1065068"/>
          </a:xfrm>
          <a:prstGeom prst="rect">
            <a:avLst/>
          </a:prstGeom>
        </p:spPr>
      </p:pic>
      <p:sp>
        <p:nvSpPr>
          <p:cNvPr id="5" name="文本框 4"/>
          <p:cNvSpPr txBox="1"/>
          <p:nvPr>
            <p:custDataLst>
              <p:tags r:id="rId4"/>
            </p:custDataLst>
          </p:nvPr>
        </p:nvSpPr>
        <p:spPr>
          <a:xfrm>
            <a:off x="1682292" y="3969976"/>
            <a:ext cx="1738513" cy="1529357"/>
          </a:xfrm>
          <a:prstGeom prst="rect">
            <a:avLst/>
          </a:prstGeom>
          <a:noFill/>
        </p:spPr>
        <p:txBody>
          <a:bodyPr wrap="square" rtlCol="0">
            <a:noAutofit/>
          </a:bodyPr>
          <a:p>
            <a:r>
              <a:rPr kumimoji="1" lang="zh-CN" altLang="en-US" sz="2230" b="1" dirty="0">
                <a:solidFill>
                  <a:schemeClr val="bg1"/>
                </a:solidFill>
                <a:latin typeface="微软雅黑" panose="020B0503020204020204" charset="-122"/>
                <a:ea typeface="微软雅黑" panose="020B0503020204020204" charset="-122"/>
              </a:rPr>
              <a:t>按。</a:t>
            </a:r>
            <a:endParaRPr kumimoji="1" lang="en-US" altLang="zh-CN" sz="2230" b="1" dirty="0">
              <a:solidFill>
                <a:schemeClr val="bg1"/>
              </a:solidFill>
              <a:latin typeface="微软雅黑" panose="020B0503020204020204" charset="-122"/>
              <a:ea typeface="微软雅黑" panose="020B0503020204020204" charset="-122"/>
            </a:endParaRPr>
          </a:p>
          <a:p>
            <a:r>
              <a:rPr kumimoji="1" lang="zh-CN" altLang="en-US" sz="1485" dirty="0">
                <a:solidFill>
                  <a:schemeClr val="bg1"/>
                </a:solidFill>
                <a:latin typeface="微软雅黑" panose="020B0503020204020204" charset="-122"/>
                <a:ea typeface="微软雅黑" panose="020B0503020204020204" charset="-122"/>
              </a:rPr>
              <a:t>呈现褶皱，自然印记。</a:t>
            </a:r>
            <a:endParaRPr kumimoji="1" lang="en-US" altLang="zh-CN" sz="1485" dirty="0">
              <a:solidFill>
                <a:schemeClr val="bg1"/>
              </a:solidFill>
              <a:latin typeface="微软雅黑" panose="020B0503020204020204" charset="-122"/>
              <a:ea typeface="微软雅黑" panose="020B0503020204020204" charset="-122"/>
            </a:endParaRPr>
          </a:p>
          <a:p>
            <a:r>
              <a:rPr kumimoji="1" lang="zh-CN" altLang="en-US" sz="1115" dirty="0">
                <a:solidFill>
                  <a:schemeClr val="bg1"/>
                </a:solidFill>
                <a:latin typeface="微软雅黑" panose="020B0503020204020204" charset="-122"/>
                <a:ea typeface="微软雅黑" panose="020B0503020204020204" charset="-122"/>
              </a:rPr>
              <a:t>用手指或拳头轻按真皮皮面，会沿着力点凹陷自然的太阳花印记，这是天然皮革的真实纹理印记。</a:t>
            </a:r>
            <a:endParaRPr kumimoji="1" lang="zh-CN" altLang="en-US" sz="1115" dirty="0">
              <a:solidFill>
                <a:schemeClr val="bg1"/>
              </a:solidFill>
              <a:latin typeface="微软雅黑" panose="020B0503020204020204" charset="-122"/>
              <a:ea typeface="微软雅黑" panose="020B0503020204020204" charset="-122"/>
            </a:endParaRPr>
          </a:p>
        </p:txBody>
      </p:sp>
      <p:pic>
        <p:nvPicPr>
          <p:cNvPr id="6" name="图片 5"/>
          <p:cNvPicPr>
            <a:picLocks noChangeAspect="1"/>
          </p:cNvPicPr>
          <p:nvPr>
            <p:custDataLst>
              <p:tags r:id="rId5"/>
            </p:custDataLst>
          </p:nvPr>
        </p:nvPicPr>
        <p:blipFill>
          <a:blip r:embed="rId6"/>
          <a:stretch>
            <a:fillRect/>
          </a:stretch>
        </p:blipFill>
        <p:spPr>
          <a:xfrm>
            <a:off x="3530729" y="2679381"/>
            <a:ext cx="1716911" cy="1065067"/>
          </a:xfrm>
          <a:prstGeom prst="rect">
            <a:avLst/>
          </a:prstGeom>
        </p:spPr>
      </p:pic>
      <p:sp>
        <p:nvSpPr>
          <p:cNvPr id="8" name="文本框 7"/>
          <p:cNvSpPr txBox="1"/>
          <p:nvPr>
            <p:custDataLst>
              <p:tags r:id="rId7"/>
            </p:custDataLst>
          </p:nvPr>
        </p:nvSpPr>
        <p:spPr>
          <a:xfrm>
            <a:off x="3475847" y="3969976"/>
            <a:ext cx="1738513" cy="1529357"/>
          </a:xfrm>
          <a:prstGeom prst="rect">
            <a:avLst/>
          </a:prstGeom>
          <a:noFill/>
        </p:spPr>
        <p:txBody>
          <a:bodyPr wrap="square" rtlCol="0">
            <a:noAutofit/>
          </a:bodyPr>
          <a:p>
            <a:r>
              <a:rPr kumimoji="1" lang="zh-CN" altLang="en-US" sz="2475" b="1" dirty="0">
                <a:solidFill>
                  <a:schemeClr val="bg1"/>
                </a:solidFill>
                <a:latin typeface="微软雅黑" panose="020B0503020204020204" charset="-122"/>
                <a:ea typeface="微软雅黑" panose="020B0503020204020204" charset="-122"/>
              </a:rPr>
              <a:t>抚。</a:t>
            </a:r>
            <a:endParaRPr kumimoji="1" lang="en-US" altLang="zh-CN" sz="2475" b="1" dirty="0">
              <a:solidFill>
                <a:schemeClr val="bg1"/>
              </a:solidFill>
              <a:latin typeface="微软雅黑" panose="020B0503020204020204" charset="-122"/>
              <a:ea typeface="微软雅黑" panose="020B0503020204020204" charset="-122"/>
            </a:endParaRPr>
          </a:p>
          <a:p>
            <a:r>
              <a:rPr kumimoji="1" lang="zh-CN" altLang="en-US" sz="1240" dirty="0">
                <a:solidFill>
                  <a:schemeClr val="bg1"/>
                </a:solidFill>
                <a:latin typeface="微软雅黑" panose="020B0503020204020204" charset="-122"/>
                <a:ea typeface="微软雅黑" panose="020B0503020204020204" charset="-122"/>
              </a:rPr>
              <a:t>柔顺细腻，富有肉感。</a:t>
            </a:r>
            <a:endParaRPr kumimoji="1" lang="en-US" altLang="zh-CN" sz="1240" dirty="0">
              <a:solidFill>
                <a:schemeClr val="bg1"/>
              </a:solidFill>
              <a:latin typeface="微软雅黑" panose="020B0503020204020204" charset="-122"/>
              <a:ea typeface="微软雅黑" panose="020B0503020204020204" charset="-122"/>
            </a:endParaRPr>
          </a:p>
          <a:p>
            <a:r>
              <a:rPr kumimoji="1" lang="zh-CN" altLang="en-US" sz="1240" dirty="0">
                <a:solidFill>
                  <a:schemeClr val="bg1"/>
                </a:solidFill>
                <a:latin typeface="微软雅黑" panose="020B0503020204020204" charset="-122"/>
                <a:ea typeface="微软雅黑" panose="020B0503020204020204" charset="-122"/>
              </a:rPr>
              <a:t>轻轻用掌面抚摸真皮，会感觉皮面细腻柔韧，如皮肤版的温凉感。</a:t>
            </a:r>
            <a:endParaRPr kumimoji="1" lang="zh-CN" altLang="en-US" sz="1240" dirty="0">
              <a:solidFill>
                <a:schemeClr val="bg1"/>
              </a:solidFill>
              <a:latin typeface="微软雅黑" panose="020B0503020204020204" charset="-122"/>
              <a:ea typeface="微软雅黑" panose="020B0503020204020204" charset="-122"/>
            </a:endParaRPr>
          </a:p>
        </p:txBody>
      </p:sp>
      <p:pic>
        <p:nvPicPr>
          <p:cNvPr id="12" name="图片 11"/>
          <p:cNvPicPr>
            <a:picLocks noChangeAspect="1"/>
          </p:cNvPicPr>
          <p:nvPr>
            <p:custDataLst>
              <p:tags r:id="rId8"/>
            </p:custDataLst>
          </p:nvPr>
        </p:nvPicPr>
        <p:blipFill>
          <a:blip r:embed="rId9"/>
          <a:stretch>
            <a:fillRect/>
          </a:stretch>
        </p:blipFill>
        <p:spPr>
          <a:xfrm>
            <a:off x="5450536" y="2679381"/>
            <a:ext cx="1687288" cy="1065066"/>
          </a:xfrm>
          <a:prstGeom prst="rect">
            <a:avLst/>
          </a:prstGeom>
        </p:spPr>
      </p:pic>
      <p:sp>
        <p:nvSpPr>
          <p:cNvPr id="13" name="文本框 12"/>
          <p:cNvSpPr txBox="1"/>
          <p:nvPr>
            <p:custDataLst>
              <p:tags r:id="rId10"/>
            </p:custDataLst>
          </p:nvPr>
        </p:nvSpPr>
        <p:spPr>
          <a:xfrm>
            <a:off x="5399141" y="3969976"/>
            <a:ext cx="1738513" cy="1529750"/>
          </a:xfrm>
          <a:prstGeom prst="rect">
            <a:avLst/>
          </a:prstGeom>
          <a:noFill/>
        </p:spPr>
        <p:txBody>
          <a:bodyPr wrap="square" rtlCol="0">
            <a:noAutofit/>
          </a:bodyPr>
          <a:p>
            <a:r>
              <a:rPr kumimoji="1" lang="zh-CN" altLang="en-US" sz="2475" b="1" dirty="0">
                <a:solidFill>
                  <a:schemeClr val="bg1"/>
                </a:solidFill>
                <a:latin typeface="微软雅黑" panose="020B0503020204020204" charset="-122"/>
                <a:ea typeface="微软雅黑" panose="020B0503020204020204" charset="-122"/>
              </a:rPr>
              <a:t>折。</a:t>
            </a:r>
            <a:endParaRPr kumimoji="1" lang="en-US" altLang="zh-CN" sz="2475" b="1" dirty="0">
              <a:solidFill>
                <a:schemeClr val="bg1"/>
              </a:solidFill>
              <a:latin typeface="微软雅黑" panose="020B0503020204020204" charset="-122"/>
              <a:ea typeface="微软雅黑" panose="020B0503020204020204" charset="-122"/>
            </a:endParaRPr>
          </a:p>
          <a:p>
            <a:r>
              <a:rPr kumimoji="1" lang="zh-CN" altLang="en-US" sz="1240" dirty="0">
                <a:solidFill>
                  <a:schemeClr val="bg1"/>
                </a:solidFill>
                <a:latin typeface="微软雅黑" panose="020B0503020204020204" charset="-122"/>
                <a:ea typeface="微软雅黑" panose="020B0503020204020204" charset="-122"/>
              </a:rPr>
              <a:t>柔韧弹性，不留折痕。</a:t>
            </a:r>
            <a:endParaRPr kumimoji="1" lang="en-US" altLang="zh-CN" sz="1240" dirty="0">
              <a:solidFill>
                <a:schemeClr val="bg1"/>
              </a:solidFill>
              <a:latin typeface="微软雅黑" panose="020B0503020204020204" charset="-122"/>
              <a:ea typeface="微软雅黑" panose="020B0503020204020204" charset="-122"/>
            </a:endParaRPr>
          </a:p>
          <a:p>
            <a:r>
              <a:rPr kumimoji="1" lang="zh-CN" altLang="en-US" sz="1240" dirty="0">
                <a:solidFill>
                  <a:schemeClr val="bg1"/>
                </a:solidFill>
                <a:latin typeface="微软雅黑" panose="020B0503020204020204" charset="-122"/>
                <a:ea typeface="微软雅黑" panose="020B0503020204020204" charset="-122"/>
              </a:rPr>
              <a:t>轻轻对折真皮，会感觉真皮在折叠处独有的柔韧和肉头感。放手之后，快速回弹，没有折痕。</a:t>
            </a:r>
            <a:endParaRPr kumimoji="1" lang="zh-CN" altLang="en-US" sz="1240" dirty="0">
              <a:solidFill>
                <a:schemeClr val="bg1"/>
              </a:solidFill>
              <a:latin typeface="微软雅黑" panose="020B0503020204020204" charset="-122"/>
              <a:ea typeface="微软雅黑" panose="020B0503020204020204" charset="-122"/>
            </a:endParaRPr>
          </a:p>
        </p:txBody>
      </p:sp>
      <p:pic>
        <p:nvPicPr>
          <p:cNvPr id="11" name="图片 10"/>
          <p:cNvPicPr>
            <a:picLocks noChangeAspect="1"/>
          </p:cNvPicPr>
          <p:nvPr>
            <p:custDataLst>
              <p:tags r:id="rId11"/>
            </p:custDataLst>
          </p:nvPr>
        </p:nvPicPr>
        <p:blipFill>
          <a:blip r:embed="rId12"/>
          <a:stretch>
            <a:fillRect/>
          </a:stretch>
        </p:blipFill>
        <p:spPr>
          <a:xfrm>
            <a:off x="7375577" y="2671229"/>
            <a:ext cx="1714540" cy="1072304"/>
          </a:xfrm>
          <a:prstGeom prst="rect">
            <a:avLst/>
          </a:prstGeom>
        </p:spPr>
      </p:pic>
      <p:pic>
        <p:nvPicPr>
          <p:cNvPr id="15" name="图片 14"/>
          <p:cNvPicPr>
            <a:picLocks noChangeAspect="1"/>
          </p:cNvPicPr>
          <p:nvPr>
            <p:custDataLst>
              <p:tags r:id="rId13"/>
            </p:custDataLst>
          </p:nvPr>
        </p:nvPicPr>
        <p:blipFill>
          <a:blip r:embed="rId14"/>
          <a:stretch>
            <a:fillRect/>
          </a:stretch>
        </p:blipFill>
        <p:spPr>
          <a:xfrm>
            <a:off x="9150496" y="2679382"/>
            <a:ext cx="1787303" cy="1064150"/>
          </a:xfrm>
          <a:prstGeom prst="rect">
            <a:avLst/>
          </a:prstGeom>
        </p:spPr>
      </p:pic>
      <p:sp>
        <p:nvSpPr>
          <p:cNvPr id="16" name="文本框 15"/>
          <p:cNvSpPr txBox="1"/>
          <p:nvPr>
            <p:custDataLst>
              <p:tags r:id="rId15"/>
            </p:custDataLst>
          </p:nvPr>
        </p:nvSpPr>
        <p:spPr>
          <a:xfrm>
            <a:off x="7322828" y="3969976"/>
            <a:ext cx="1738513" cy="1529750"/>
          </a:xfrm>
          <a:prstGeom prst="rect">
            <a:avLst/>
          </a:prstGeom>
          <a:noFill/>
        </p:spPr>
        <p:txBody>
          <a:bodyPr wrap="square" rtlCol="0">
            <a:noAutofit/>
          </a:bodyPr>
          <a:p>
            <a:r>
              <a:rPr kumimoji="1" lang="zh-CN" altLang="en-US" sz="2725" b="1" dirty="0">
                <a:solidFill>
                  <a:schemeClr val="bg1"/>
                </a:solidFill>
                <a:latin typeface="微软雅黑" panose="020B0503020204020204" charset="-122"/>
                <a:ea typeface="微软雅黑" panose="020B0503020204020204" charset="-122"/>
              </a:rPr>
              <a:t>看。</a:t>
            </a:r>
            <a:endParaRPr kumimoji="1" lang="en-US" altLang="zh-CN" sz="2725" b="1" dirty="0">
              <a:solidFill>
                <a:schemeClr val="bg1"/>
              </a:solidFill>
              <a:latin typeface="微软雅黑" panose="020B0503020204020204" charset="-122"/>
              <a:ea typeface="微软雅黑" panose="020B0503020204020204" charset="-122"/>
            </a:endParaRPr>
          </a:p>
          <a:p>
            <a:r>
              <a:rPr kumimoji="1" lang="zh-CN" altLang="en-US" sz="1485" dirty="0">
                <a:solidFill>
                  <a:schemeClr val="bg1"/>
                </a:solidFill>
                <a:latin typeface="微软雅黑" panose="020B0503020204020204" charset="-122"/>
                <a:ea typeface="微软雅黑" panose="020B0503020204020204" charset="-122"/>
              </a:rPr>
              <a:t>细腻摔纹，纹理清晰。</a:t>
            </a:r>
            <a:endParaRPr kumimoji="1" lang="en-US" altLang="zh-CN" sz="1485" dirty="0">
              <a:solidFill>
                <a:schemeClr val="bg1"/>
              </a:solidFill>
              <a:latin typeface="微软雅黑" panose="020B0503020204020204" charset="-122"/>
              <a:ea typeface="微软雅黑" panose="020B0503020204020204" charset="-122"/>
            </a:endParaRPr>
          </a:p>
          <a:p>
            <a:r>
              <a:rPr kumimoji="1" lang="zh-CN" altLang="en-US" sz="1485" dirty="0">
                <a:solidFill>
                  <a:schemeClr val="bg1"/>
                </a:solidFill>
                <a:latin typeface="微软雅黑" panose="020B0503020204020204" charset="-122"/>
                <a:ea typeface="微软雅黑" panose="020B0503020204020204" charset="-122"/>
              </a:rPr>
              <a:t>纹理清晰自然，质感细腻。</a:t>
            </a:r>
            <a:endParaRPr kumimoji="1" lang="zh-CN" altLang="en-US" sz="1485" dirty="0">
              <a:solidFill>
                <a:schemeClr val="bg1"/>
              </a:solidFill>
              <a:latin typeface="微软雅黑" panose="020B0503020204020204" charset="-122"/>
              <a:ea typeface="微软雅黑" panose="020B0503020204020204" charset="-122"/>
            </a:endParaRPr>
          </a:p>
        </p:txBody>
      </p:sp>
      <p:sp>
        <p:nvSpPr>
          <p:cNvPr id="17" name="文本框 16"/>
          <p:cNvSpPr txBox="1"/>
          <p:nvPr>
            <p:custDataLst>
              <p:tags r:id="rId16"/>
            </p:custDataLst>
          </p:nvPr>
        </p:nvSpPr>
        <p:spPr>
          <a:xfrm>
            <a:off x="9199337" y="3969976"/>
            <a:ext cx="1738513" cy="1529357"/>
          </a:xfrm>
          <a:prstGeom prst="rect">
            <a:avLst/>
          </a:prstGeom>
          <a:noFill/>
        </p:spPr>
        <p:txBody>
          <a:bodyPr wrap="square" rtlCol="0">
            <a:noAutofit/>
          </a:bodyPr>
          <a:p>
            <a:r>
              <a:rPr kumimoji="1" lang="zh-CN" altLang="en-US" sz="2725" b="1" dirty="0">
                <a:solidFill>
                  <a:schemeClr val="bg1"/>
                </a:solidFill>
                <a:latin typeface="微软雅黑" panose="020B0503020204020204" charset="-122"/>
                <a:ea typeface="微软雅黑" panose="020B0503020204020204" charset="-122"/>
              </a:rPr>
              <a:t>闻。</a:t>
            </a:r>
            <a:endParaRPr kumimoji="1" lang="en-US" altLang="zh-CN" sz="2725" b="1" dirty="0">
              <a:solidFill>
                <a:schemeClr val="bg1"/>
              </a:solidFill>
              <a:latin typeface="微软雅黑" panose="020B0503020204020204" charset="-122"/>
              <a:ea typeface="微软雅黑" panose="020B0503020204020204" charset="-122"/>
            </a:endParaRPr>
          </a:p>
          <a:p>
            <a:r>
              <a:rPr kumimoji="1" lang="zh-CN" altLang="en-US" sz="1485" dirty="0">
                <a:solidFill>
                  <a:schemeClr val="bg1"/>
                </a:solidFill>
                <a:latin typeface="微软雅黑" panose="020B0503020204020204" charset="-122"/>
                <a:ea typeface="微软雅黑" panose="020B0503020204020204" charset="-122"/>
              </a:rPr>
              <a:t>皮革味道，自然气息。</a:t>
            </a:r>
            <a:endParaRPr kumimoji="1" lang="en-US" altLang="zh-CN" sz="1485" dirty="0">
              <a:solidFill>
                <a:schemeClr val="bg1"/>
              </a:solidFill>
              <a:latin typeface="微软雅黑" panose="020B0503020204020204" charset="-122"/>
              <a:ea typeface="微软雅黑" panose="020B0503020204020204" charset="-122"/>
            </a:endParaRPr>
          </a:p>
          <a:p>
            <a:r>
              <a:rPr kumimoji="1" lang="zh-CN" altLang="en-US" sz="1485" dirty="0">
                <a:solidFill>
                  <a:schemeClr val="bg1"/>
                </a:solidFill>
                <a:latin typeface="微软雅黑" panose="020B0503020204020204" charset="-122"/>
                <a:ea typeface="微软雅黑" panose="020B0503020204020204" charset="-122"/>
              </a:rPr>
              <a:t>与刺鼻的化学味道不同，那是天然皮革独有的皮革味道。</a:t>
            </a:r>
            <a:endParaRPr kumimoji="1" lang="zh-CN" altLang="en-US" sz="1485" dirty="0">
              <a:solidFill>
                <a:schemeClr val="bg1"/>
              </a:solidFill>
              <a:latin typeface="微软雅黑" panose="020B0503020204020204" charset="-122"/>
              <a:ea typeface="微软雅黑" panose="020B0503020204020204" charset="-122"/>
            </a:endParaRPr>
          </a:p>
        </p:txBody>
      </p:sp>
      <p:sp>
        <p:nvSpPr>
          <p:cNvPr id="19" name="文本框 6"/>
          <p:cNvSpPr txBox="1"/>
          <p:nvPr/>
        </p:nvSpPr>
        <p:spPr>
          <a:xfrm>
            <a:off x="2451492" y="1506296"/>
            <a:ext cx="7634006" cy="606425"/>
          </a:xfrm>
          <a:prstGeom prst="rect">
            <a:avLst/>
          </a:prstGeom>
          <a:noFill/>
          <a:ln w="9525">
            <a:noFill/>
          </a:ln>
        </p:spPr>
        <p:txBody>
          <a:bodyPr wrap="square" anchor="t">
            <a:spAutoFit/>
          </a:bodyPr>
          <a:p>
            <a:pPr lvl="0" algn="ctr">
              <a:buClrTx/>
              <a:buSzTx/>
              <a:buFontTx/>
            </a:pPr>
            <a:r>
              <a:rPr lang="zh-CN" altLang="en-US" sz="3345">
                <a:solidFill>
                  <a:schemeClr val="bg1"/>
                </a:solidFill>
                <a:latin typeface="微软雅黑" panose="020B0503020204020204" charset="-122"/>
                <a:ea typeface="微软雅黑" panose="020B0503020204020204" charset="-122"/>
                <a:sym typeface="+mn-ea"/>
              </a:rPr>
              <a:t>五步法识别真皮</a:t>
            </a:r>
            <a:endParaRPr lang="zh-CN" altLang="en-US" sz="3345">
              <a:solidFill>
                <a:schemeClr val="bg1"/>
              </a:solidFill>
              <a:latin typeface="微软雅黑" panose="020B0503020204020204" charset="-122"/>
              <a:ea typeface="微软雅黑" panose="020B0503020204020204" charset="-122"/>
              <a:sym typeface="+mn-ea"/>
            </a:endParaRPr>
          </a:p>
        </p:txBody>
      </p:sp>
    </p:spTree>
    <p:custDataLst>
      <p:tags r:id="rId17"/>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AI智能写手_1" descr="C:/Users/26163/Desktop/婚纱照底片/WPS图片(1).pngWPS图片(1)"/>
          <p:cNvPicPr>
            <a:picLocks noChangeAspect="1"/>
          </p:cNvPicPr>
          <p:nvPr/>
        </p:nvPicPr>
        <p:blipFill>
          <a:blip r:embed="rId1"/>
          <a:srcRect l="6206" r="6206"/>
          <a:stretch>
            <a:fillRect/>
          </a:stretch>
        </p:blipFill>
        <p:spPr>
          <a:xfrm>
            <a:off x="1788443" y="2204335"/>
            <a:ext cx="3189633" cy="3189633"/>
          </a:xfrm>
          <a:prstGeom prst="ellipse">
            <a:avLst/>
          </a:prstGeom>
        </p:spPr>
      </p:pic>
      <p:grpSp>
        <p:nvGrpSpPr>
          <p:cNvPr id="38" name="AI智能写手_2"/>
          <p:cNvGrpSpPr/>
          <p:nvPr>
            <p:custDataLst>
              <p:tags r:id="rId2"/>
            </p:custDataLst>
          </p:nvPr>
        </p:nvGrpSpPr>
        <p:grpSpPr>
          <a:xfrm rot="0">
            <a:off x="5362577" y="4539651"/>
            <a:ext cx="616854" cy="629041"/>
            <a:chOff x="7499" y="8150"/>
            <a:chExt cx="1600" cy="1600"/>
          </a:xfrm>
        </p:grpSpPr>
        <p:sp>
          <p:nvSpPr>
            <p:cNvPr id="39" name="AI智能写手_3"/>
            <p:cNvSpPr/>
            <p:nvPr>
              <p:custDataLst>
                <p:tags r:id="rId3"/>
              </p:custDataLst>
            </p:nvPr>
          </p:nvSpPr>
          <p:spPr>
            <a:xfrm>
              <a:off x="7499" y="8150"/>
              <a:ext cx="1600" cy="1600"/>
            </a:xfrm>
            <a:prstGeom prst="ellipse">
              <a:avLst/>
            </a:prstGeom>
          </p:spPr>
          <p:style>
            <a:lnRef idx="2">
              <a:schemeClr val="lt1"/>
            </a:lnRef>
            <a:fillRef idx="1">
              <a:schemeClr val="accent1"/>
            </a:fillRef>
            <a:effectRef idx="1">
              <a:schemeClr val="accent1"/>
            </a:effectRef>
            <a:fontRef idx="minor">
              <a:schemeClr val="lt1"/>
            </a:fontRef>
          </p:style>
        </p:sp>
        <p:sp>
          <p:nvSpPr>
            <p:cNvPr id="40" name="AI智能写手_4"/>
            <p:cNvSpPr txBox="1"/>
            <p:nvPr>
              <p:custDataLst>
                <p:tags r:id="rId4"/>
              </p:custDataLst>
            </p:nvPr>
          </p:nvSpPr>
          <p:spPr>
            <a:xfrm>
              <a:off x="7523" y="8405"/>
              <a:ext cx="1553" cy="1091"/>
            </a:xfrm>
            <a:prstGeom prst="rect">
              <a:avLst/>
            </a:prstGeom>
          </p:spPr>
          <p:style>
            <a:lnRef idx="2">
              <a:schemeClr val="lt1"/>
            </a:lnRef>
            <a:fillRef idx="1">
              <a:schemeClr val="accent1"/>
            </a:fillRef>
            <a:effectRef idx="1">
              <a:schemeClr val="accent1"/>
            </a:effectRef>
            <a:fontRef idx="minor">
              <a:schemeClr val="lt1"/>
            </a:fontRef>
          </p:style>
          <p:txBody>
            <a:bodyPr vert="horz" wrap="square" lIns="55827" tIns="29093" rIns="55827" bIns="29093" rtlCol="0" anchor="ctr" anchorCtr="0">
              <a:normAutofit/>
            </a:bodyPr>
            <a:p>
              <a:pPr indent="0" algn="ctr" fontAlgn="auto">
                <a:lnSpc>
                  <a:spcPct val="100000"/>
                </a:lnSpc>
              </a:pPr>
              <a:r>
                <a:rPr lang="en-US" sz="1735">
                  <a:solidFill>
                    <a:srgbClr val="FFFFFF"/>
                  </a:solidFill>
                  <a:latin typeface="思源黑体 Normal" panose="020B0400000000000000" charset="-122"/>
                  <a:ea typeface="思源黑体 Normal" panose="020B0400000000000000" charset="-122"/>
                  <a:cs typeface="思源黑体 Normal" panose="020B0400000000000000" charset="-122"/>
                </a:rPr>
                <a:t>03</a:t>
              </a:r>
              <a:endParaRPr lang="en-US" sz="1735">
                <a:solidFill>
                  <a:srgbClr val="FFFFFF"/>
                </a:solidFill>
                <a:latin typeface="思源黑体 Normal" panose="020B0400000000000000" charset="-122"/>
                <a:ea typeface="思源黑体 Normal" panose="020B0400000000000000" charset="-122"/>
                <a:cs typeface="思源黑体 Normal" panose="020B0400000000000000" charset="-122"/>
              </a:endParaRPr>
            </a:p>
          </p:txBody>
        </p:sp>
      </p:grpSp>
      <p:grpSp>
        <p:nvGrpSpPr>
          <p:cNvPr id="32" name="AI智能写手_5"/>
          <p:cNvGrpSpPr/>
          <p:nvPr>
            <p:custDataLst>
              <p:tags r:id="rId5"/>
            </p:custDataLst>
          </p:nvPr>
        </p:nvGrpSpPr>
        <p:grpSpPr>
          <a:xfrm rot="0">
            <a:off x="5362577" y="2204335"/>
            <a:ext cx="616854" cy="629041"/>
            <a:chOff x="7499" y="1915"/>
            <a:chExt cx="1600" cy="1600"/>
          </a:xfrm>
        </p:grpSpPr>
        <p:sp>
          <p:nvSpPr>
            <p:cNvPr id="42" name="AI智能写手_6"/>
            <p:cNvSpPr/>
            <p:nvPr>
              <p:custDataLst>
                <p:tags r:id="rId6"/>
              </p:custDataLst>
            </p:nvPr>
          </p:nvSpPr>
          <p:spPr>
            <a:xfrm>
              <a:off x="7499" y="1915"/>
              <a:ext cx="1600" cy="1600"/>
            </a:xfrm>
            <a:prstGeom prst="ellipse">
              <a:avLst/>
            </a:prstGeom>
          </p:spPr>
          <p:style>
            <a:lnRef idx="2">
              <a:schemeClr val="lt1"/>
            </a:lnRef>
            <a:fillRef idx="1">
              <a:schemeClr val="accent1"/>
            </a:fillRef>
            <a:effectRef idx="1">
              <a:schemeClr val="accent1"/>
            </a:effectRef>
            <a:fontRef idx="minor">
              <a:schemeClr val="lt1"/>
            </a:fontRef>
          </p:style>
        </p:sp>
        <p:sp>
          <p:nvSpPr>
            <p:cNvPr id="43" name="AI智能写手_7"/>
            <p:cNvSpPr txBox="1"/>
            <p:nvPr>
              <p:custDataLst>
                <p:tags r:id="rId7"/>
              </p:custDataLst>
            </p:nvPr>
          </p:nvSpPr>
          <p:spPr>
            <a:xfrm>
              <a:off x="7523" y="2170"/>
              <a:ext cx="1553" cy="1091"/>
            </a:xfrm>
            <a:prstGeom prst="rect">
              <a:avLst/>
            </a:prstGeom>
          </p:spPr>
          <p:style>
            <a:lnRef idx="2">
              <a:schemeClr val="lt1"/>
            </a:lnRef>
            <a:fillRef idx="1">
              <a:schemeClr val="accent1"/>
            </a:fillRef>
            <a:effectRef idx="1">
              <a:schemeClr val="accent1"/>
            </a:effectRef>
            <a:fontRef idx="minor">
              <a:schemeClr val="lt1"/>
            </a:fontRef>
          </p:style>
          <p:txBody>
            <a:bodyPr vert="horz" wrap="square" lIns="55827" tIns="29093" rIns="55827" bIns="29093" rtlCol="0" anchor="ctr" anchorCtr="0">
              <a:normAutofit/>
            </a:bodyPr>
            <a:p>
              <a:pPr indent="0" algn="ctr" fontAlgn="auto">
                <a:lnSpc>
                  <a:spcPct val="100000"/>
                </a:lnSpc>
              </a:pPr>
              <a:r>
                <a:rPr lang="en-US" sz="1735">
                  <a:solidFill>
                    <a:srgbClr val="FFFFFF"/>
                  </a:solidFill>
                  <a:latin typeface="思源黑体 Normal" panose="020B0400000000000000" charset="-122"/>
                  <a:ea typeface="思源黑体 Normal" panose="020B0400000000000000" charset="-122"/>
                  <a:cs typeface="思源黑体 Normal" panose="020B0400000000000000" charset="-122"/>
                </a:rPr>
                <a:t>01</a:t>
              </a:r>
              <a:endParaRPr lang="en-US" sz="1735">
                <a:solidFill>
                  <a:srgbClr val="FFFFFF"/>
                </a:solidFill>
                <a:latin typeface="思源黑体 Normal" panose="020B0400000000000000" charset="-122"/>
                <a:ea typeface="思源黑体 Normal" panose="020B0400000000000000" charset="-122"/>
                <a:cs typeface="思源黑体 Normal" panose="020B0400000000000000" charset="-122"/>
              </a:endParaRPr>
            </a:p>
          </p:txBody>
        </p:sp>
      </p:grpSp>
      <p:grpSp>
        <p:nvGrpSpPr>
          <p:cNvPr id="44" name="AI智能写手_8"/>
          <p:cNvGrpSpPr/>
          <p:nvPr>
            <p:custDataLst>
              <p:tags r:id="rId8"/>
            </p:custDataLst>
          </p:nvPr>
        </p:nvGrpSpPr>
        <p:grpSpPr>
          <a:xfrm rot="0">
            <a:off x="5362577" y="3371993"/>
            <a:ext cx="616854" cy="629041"/>
            <a:chOff x="7499" y="4957"/>
            <a:chExt cx="1600" cy="1600"/>
          </a:xfrm>
        </p:grpSpPr>
        <p:sp>
          <p:nvSpPr>
            <p:cNvPr id="45" name="AI智能写手_9"/>
            <p:cNvSpPr/>
            <p:nvPr>
              <p:custDataLst>
                <p:tags r:id="rId9"/>
              </p:custDataLst>
            </p:nvPr>
          </p:nvSpPr>
          <p:spPr>
            <a:xfrm>
              <a:off x="7499" y="4957"/>
              <a:ext cx="1600" cy="1600"/>
            </a:xfrm>
            <a:prstGeom prst="ellipse">
              <a:avLst/>
            </a:prstGeom>
          </p:spPr>
          <p:style>
            <a:lnRef idx="2">
              <a:schemeClr val="lt1"/>
            </a:lnRef>
            <a:fillRef idx="1">
              <a:schemeClr val="accent1"/>
            </a:fillRef>
            <a:effectRef idx="1">
              <a:schemeClr val="accent1"/>
            </a:effectRef>
            <a:fontRef idx="minor">
              <a:schemeClr val="lt1"/>
            </a:fontRef>
          </p:style>
        </p:sp>
        <p:sp>
          <p:nvSpPr>
            <p:cNvPr id="46" name="AI智能写手_10"/>
            <p:cNvSpPr txBox="1"/>
            <p:nvPr>
              <p:custDataLst>
                <p:tags r:id="rId10"/>
              </p:custDataLst>
            </p:nvPr>
          </p:nvSpPr>
          <p:spPr>
            <a:xfrm>
              <a:off x="7523" y="5212"/>
              <a:ext cx="1553" cy="1091"/>
            </a:xfrm>
            <a:prstGeom prst="rect">
              <a:avLst/>
            </a:prstGeom>
          </p:spPr>
          <p:style>
            <a:lnRef idx="2">
              <a:schemeClr val="lt1"/>
            </a:lnRef>
            <a:fillRef idx="1">
              <a:schemeClr val="accent1"/>
            </a:fillRef>
            <a:effectRef idx="1">
              <a:schemeClr val="accent1"/>
            </a:effectRef>
            <a:fontRef idx="minor">
              <a:schemeClr val="lt1"/>
            </a:fontRef>
          </p:style>
          <p:txBody>
            <a:bodyPr vert="horz" wrap="square" lIns="55827" tIns="29093" rIns="55827" bIns="29093" rtlCol="0" anchor="ctr" anchorCtr="0">
              <a:normAutofit/>
            </a:bodyPr>
            <a:p>
              <a:pPr indent="0" algn="ctr" fontAlgn="auto">
                <a:lnSpc>
                  <a:spcPct val="100000"/>
                </a:lnSpc>
              </a:pPr>
              <a:r>
                <a:rPr lang="en-US" sz="1735">
                  <a:solidFill>
                    <a:srgbClr val="FFFFFF"/>
                  </a:solidFill>
                  <a:latin typeface="思源黑体 Normal" panose="020B0400000000000000" charset="-122"/>
                  <a:ea typeface="思源黑体 Normal" panose="020B0400000000000000" charset="-122"/>
                  <a:cs typeface="思源黑体 Normal" panose="020B0400000000000000" charset="-122"/>
                </a:rPr>
                <a:t>02</a:t>
              </a:r>
              <a:endParaRPr lang="en-US" sz="1735">
                <a:solidFill>
                  <a:srgbClr val="FFFFFF"/>
                </a:solidFill>
                <a:latin typeface="思源黑体 Normal" panose="020B0400000000000000" charset="-122"/>
                <a:ea typeface="思源黑体 Normal" panose="020B0400000000000000" charset="-122"/>
                <a:cs typeface="思源黑体 Normal" panose="020B0400000000000000" charset="-122"/>
              </a:endParaRPr>
            </a:p>
          </p:txBody>
        </p:sp>
      </p:grpSp>
      <p:sp>
        <p:nvSpPr>
          <p:cNvPr id="49" name="AI智能写手_11"/>
          <p:cNvSpPr txBox="1"/>
          <p:nvPr>
            <p:custDataLst>
              <p:tags r:id="rId11"/>
            </p:custDataLst>
          </p:nvPr>
        </p:nvSpPr>
        <p:spPr>
          <a:xfrm>
            <a:off x="6103274" y="2404449"/>
            <a:ext cx="5736071" cy="846847"/>
          </a:xfrm>
          <a:prstGeom prst="rect">
            <a:avLst/>
          </a:prstGeom>
        </p:spPr>
        <p:txBody>
          <a:bodyPr vert="horz" wrap="square" lIns="55827" tIns="29093" rIns="55827" bIns="29093" rtlCol="0" anchor="t" anchorCtr="0">
            <a:noAutofit/>
            <a:scene3d>
              <a:camera prst="orthographicFront"/>
              <a:lightRig rig="threePt" dir="t"/>
            </a:scene3d>
          </a:bodyPr>
          <a:p>
            <a:pPr indent="0" algn="just" fontAlgn="auto">
              <a:lnSpc>
                <a:spcPct val="150000"/>
              </a:lnSpc>
            </a:pPr>
            <a:r>
              <a:rPr lang="en-US" altLang="zh-CN" sz="1240" dirty="0">
                <a:solidFill>
                  <a:schemeClr val="tx1"/>
                </a:solidFill>
                <a:effectLst>
                  <a:outerShdw blurRad="38100" dist="19050" dir="2700000" algn="tl" rotWithShape="0">
                    <a:schemeClr val="dk1">
                      <a:alpha val="40000"/>
                    </a:schemeClr>
                  </a:outerShdw>
                </a:effectLst>
                <a:latin typeface="思源黑体 Normal" panose="020B0400000000000000" charset="-122"/>
                <a:ea typeface="思源黑体 Normal" panose="020B0400000000000000" charset="-122"/>
                <a:cs typeface="思源黑体 Normal" panose="020B0400000000000000" charset="-122"/>
                <a:sym typeface="+mn-ea"/>
              </a:rPr>
              <a:t>半青皮加工原料选取标准严格，通常选用牛皮的中层部分。这部分牛皮纤维相对紧密，能保证一定强度。比如会筛选厚度适中、无明显瑕疵的原料，以确保后续加工出的半青皮在品质上达到一定水准。</a:t>
            </a:r>
            <a:endParaRPr lang="en-US" altLang="zh-CN" sz="1240" dirty="0">
              <a:solidFill>
                <a:schemeClr val="tx1"/>
              </a:solidFill>
              <a:effectLst>
                <a:outerShdw blurRad="38100" dist="19050" dir="2700000" algn="tl" rotWithShape="0">
                  <a:schemeClr val="dk1">
                    <a:alpha val="40000"/>
                  </a:schemeClr>
                </a:outerShdw>
              </a:effectLst>
              <a:latin typeface="思源黑体 Normal" panose="020B0400000000000000" charset="-122"/>
              <a:ea typeface="思源黑体 Normal" panose="020B0400000000000000" charset="-122"/>
              <a:cs typeface="思源黑体 Normal" panose="020B0400000000000000" charset="-122"/>
              <a:sym typeface="+mn-ea"/>
            </a:endParaRPr>
          </a:p>
        </p:txBody>
      </p:sp>
      <p:sp>
        <p:nvSpPr>
          <p:cNvPr id="48" name="AI智能写手_12"/>
          <p:cNvSpPr txBox="1"/>
          <p:nvPr>
            <p:custDataLst>
              <p:tags r:id="rId12"/>
            </p:custDataLst>
          </p:nvPr>
        </p:nvSpPr>
        <p:spPr>
          <a:xfrm>
            <a:off x="6103667" y="3569748"/>
            <a:ext cx="5681030" cy="846847"/>
          </a:xfrm>
          <a:prstGeom prst="rect">
            <a:avLst/>
          </a:prstGeom>
        </p:spPr>
        <p:txBody>
          <a:bodyPr vert="horz" wrap="square" lIns="55827" tIns="29093" rIns="55827" bIns="29093" rtlCol="0" anchor="t" anchorCtr="0">
            <a:noAutofit/>
            <a:scene3d>
              <a:camera prst="orthographicFront"/>
              <a:lightRig rig="threePt" dir="t"/>
            </a:scene3d>
          </a:bodyPr>
          <a:p>
            <a:pPr indent="0" algn="just" fontAlgn="auto">
              <a:lnSpc>
                <a:spcPct val="150000"/>
              </a:lnSpc>
            </a:pPr>
            <a:r>
              <a:rPr lang="en-US" altLang="zh-CN" sz="1240" dirty="0">
                <a:solidFill>
                  <a:schemeClr val="tx1"/>
                </a:solidFill>
                <a:effectLst>
                  <a:outerShdw blurRad="38100" dist="19050" dir="2700000" algn="tl" rotWithShape="0">
                    <a:schemeClr val="dk1">
                      <a:alpha val="40000"/>
                    </a:schemeClr>
                  </a:outerShdw>
                </a:effectLst>
                <a:latin typeface="思源黑体 Normal" panose="020B0400000000000000" charset="-122"/>
                <a:ea typeface="思源黑体 Normal" panose="020B0400000000000000" charset="-122"/>
                <a:cs typeface="思源黑体 Normal" panose="020B0400000000000000" charset="-122"/>
                <a:sym typeface="+mn-ea"/>
              </a:rPr>
              <a:t>半青皮表面处理工艺独特，先进行适度打磨，去除表面粗糙部分，再进行涂饰。这种处理使表面既保留一定天然质感，又有较好的光泽度。例如涂饰剂能增强其防水性和耐磨性。</a:t>
            </a:r>
            <a:endParaRPr lang="en-US" altLang="zh-CN" sz="1240" dirty="0">
              <a:solidFill>
                <a:schemeClr val="tx1"/>
              </a:solidFill>
              <a:effectLst>
                <a:outerShdw blurRad="38100" dist="19050" dir="2700000" algn="tl" rotWithShape="0">
                  <a:schemeClr val="dk1">
                    <a:alpha val="40000"/>
                  </a:schemeClr>
                </a:outerShdw>
              </a:effectLst>
              <a:latin typeface="思源黑体 Normal" panose="020B0400000000000000" charset="-122"/>
              <a:ea typeface="思源黑体 Normal" panose="020B0400000000000000" charset="-122"/>
              <a:cs typeface="思源黑体 Normal" panose="020B0400000000000000" charset="-122"/>
              <a:sym typeface="+mn-ea"/>
            </a:endParaRPr>
          </a:p>
        </p:txBody>
      </p:sp>
      <p:sp>
        <p:nvSpPr>
          <p:cNvPr id="47" name="AI智能写手_13"/>
          <p:cNvSpPr txBox="1"/>
          <p:nvPr>
            <p:custDataLst>
              <p:tags r:id="rId13"/>
            </p:custDataLst>
          </p:nvPr>
        </p:nvSpPr>
        <p:spPr>
          <a:xfrm>
            <a:off x="6103667" y="4735440"/>
            <a:ext cx="5670415" cy="846847"/>
          </a:xfrm>
          <a:prstGeom prst="rect">
            <a:avLst/>
          </a:prstGeom>
        </p:spPr>
        <p:txBody>
          <a:bodyPr vert="horz" wrap="square" lIns="55827" tIns="29093" rIns="55827" bIns="29093" rtlCol="0" anchor="t" anchorCtr="0">
            <a:noAutofit/>
            <a:scene3d>
              <a:camera prst="orthographicFront"/>
              <a:lightRig rig="threePt" dir="t"/>
            </a:scene3d>
          </a:bodyPr>
          <a:p>
            <a:pPr indent="0" algn="just" fontAlgn="auto">
              <a:lnSpc>
                <a:spcPct val="150000"/>
              </a:lnSpc>
            </a:pPr>
            <a:r>
              <a:rPr lang="en-US" altLang="zh-CN" sz="1240" dirty="0">
                <a:solidFill>
                  <a:schemeClr val="tx1"/>
                </a:solidFill>
                <a:effectLst>
                  <a:outerShdw blurRad="38100" dist="19050" dir="2700000" algn="tl" rotWithShape="0">
                    <a:schemeClr val="dk1">
                      <a:alpha val="40000"/>
                    </a:schemeClr>
                  </a:outerShdw>
                </a:effectLst>
                <a:latin typeface="思源黑体 Normal" panose="020B0400000000000000" charset="-122"/>
                <a:ea typeface="思源黑体 Normal" panose="020B0400000000000000" charset="-122"/>
                <a:cs typeface="思源黑体 Normal" panose="020B0400000000000000" charset="-122"/>
                <a:sym typeface="+mn-ea"/>
              </a:rPr>
              <a:t>半青皮成品厚度一般在1.2 - 1.5毫米，触感柔软且有弹性。用手触摸，能感受到它不同于普通皮革的细腻。比如在沙发上使用，能给人舒适的坐感体验。</a:t>
            </a:r>
            <a:endParaRPr lang="en-US" altLang="zh-CN" sz="1240" dirty="0">
              <a:solidFill>
                <a:schemeClr val="tx1"/>
              </a:solidFill>
              <a:effectLst>
                <a:outerShdw blurRad="38100" dist="19050" dir="2700000" algn="tl" rotWithShape="0">
                  <a:schemeClr val="dk1">
                    <a:alpha val="40000"/>
                  </a:schemeClr>
                </a:outerShdw>
              </a:effectLst>
              <a:latin typeface="思源黑体 Normal" panose="020B0400000000000000" charset="-122"/>
              <a:ea typeface="思源黑体 Normal" panose="020B0400000000000000" charset="-122"/>
              <a:cs typeface="思源黑体 Normal" panose="020B0400000000000000" charset="-122"/>
              <a:sym typeface="+mn-ea"/>
            </a:endParaRPr>
          </a:p>
        </p:txBody>
      </p:sp>
      <p:sp>
        <p:nvSpPr>
          <p:cNvPr id="52" name="AI智能写手_14"/>
          <p:cNvSpPr txBox="1"/>
          <p:nvPr>
            <p:custDataLst>
              <p:tags r:id="rId14"/>
            </p:custDataLst>
          </p:nvPr>
        </p:nvSpPr>
        <p:spPr>
          <a:xfrm>
            <a:off x="6103274" y="4473209"/>
            <a:ext cx="3628389" cy="267343"/>
          </a:xfrm>
          <a:prstGeom prst="rect">
            <a:avLst/>
          </a:prstGeom>
        </p:spPr>
        <p:txBody>
          <a:bodyPr wrap="square" lIns="55827" tIns="29093" rIns="55827" bIns="29093" rtlCol="0" anchor="b" anchorCtr="0">
            <a:normAutofit/>
          </a:bodyPr>
          <a:p>
            <a:pPr indent="0" algn="l" fontAlgn="auto">
              <a:lnSpc>
                <a:spcPct val="100000"/>
              </a:lnSpc>
            </a:pPr>
            <a:r>
              <a:rPr lang="en-US" altLang="zh-CN" sz="1240" b="1" dirty="0">
                <a:solidFill>
                  <a:schemeClr val="accent2"/>
                </a:solidFill>
                <a:latin typeface="思源黑体 Normal" panose="020B0400000000000000" charset="-122"/>
                <a:ea typeface="思源黑体 Normal" panose="020B0400000000000000" charset="-122"/>
                <a:cs typeface="思源黑体 Normal" panose="020B0400000000000000" charset="-122"/>
                <a:sym typeface="+mn-ea"/>
              </a:rPr>
              <a:t>成品厚度与触感</a:t>
            </a:r>
            <a:endParaRPr lang="en-US" altLang="zh-CN" sz="1240" b="1" dirty="0">
              <a:solidFill>
                <a:schemeClr val="accent2"/>
              </a:solidFill>
              <a:uFillTx/>
              <a:latin typeface="思源黑体 Normal" panose="020B0400000000000000" charset="-122"/>
              <a:ea typeface="思源黑体 Normal" panose="020B0400000000000000" charset="-122"/>
              <a:cs typeface="思源黑体 Normal" panose="020B0400000000000000" charset="-122"/>
              <a:sym typeface="+mn-ea"/>
            </a:endParaRPr>
          </a:p>
        </p:txBody>
      </p:sp>
      <p:sp>
        <p:nvSpPr>
          <p:cNvPr id="33" name="AI智能写手_15"/>
          <p:cNvSpPr txBox="1"/>
          <p:nvPr>
            <p:custDataLst>
              <p:tags r:id="rId15"/>
            </p:custDataLst>
          </p:nvPr>
        </p:nvSpPr>
        <p:spPr>
          <a:xfrm>
            <a:off x="6103274" y="3302405"/>
            <a:ext cx="3628389" cy="267343"/>
          </a:xfrm>
          <a:prstGeom prst="rect">
            <a:avLst/>
          </a:prstGeom>
        </p:spPr>
        <p:txBody>
          <a:bodyPr wrap="square" lIns="55827" tIns="29093" rIns="55827" bIns="29093" rtlCol="0" anchor="b" anchorCtr="0">
            <a:normAutofit/>
          </a:bodyPr>
          <a:p>
            <a:pPr indent="0" algn="l" fontAlgn="auto">
              <a:lnSpc>
                <a:spcPct val="100000"/>
              </a:lnSpc>
            </a:pPr>
            <a:r>
              <a:rPr lang="en-US" altLang="zh-CN" sz="1240" b="1" dirty="0">
                <a:solidFill>
                  <a:schemeClr val="accent2"/>
                </a:solidFill>
                <a:latin typeface="思源黑体 Normal" panose="020B0400000000000000" charset="-122"/>
                <a:ea typeface="思源黑体 Normal" panose="020B0400000000000000" charset="-122"/>
                <a:cs typeface="思源黑体 Normal" panose="020B0400000000000000" charset="-122"/>
                <a:sym typeface="+mn-ea"/>
              </a:rPr>
              <a:t>表面处理工艺特点</a:t>
            </a:r>
            <a:endParaRPr lang="en-US" altLang="zh-CN" sz="1240" b="1" dirty="0">
              <a:solidFill>
                <a:schemeClr val="accent2"/>
              </a:solidFill>
              <a:uFillTx/>
              <a:latin typeface="思源黑体 Normal" panose="020B0400000000000000" charset="-122"/>
              <a:ea typeface="思源黑体 Normal" panose="020B0400000000000000" charset="-122"/>
              <a:cs typeface="思源黑体 Normal" panose="020B0400000000000000" charset="-122"/>
              <a:sym typeface="+mn-ea"/>
            </a:endParaRPr>
          </a:p>
        </p:txBody>
      </p:sp>
      <p:sp>
        <p:nvSpPr>
          <p:cNvPr id="34" name="AI智能写手_16"/>
          <p:cNvSpPr txBox="1"/>
          <p:nvPr>
            <p:custDataLst>
              <p:tags r:id="rId16"/>
            </p:custDataLst>
          </p:nvPr>
        </p:nvSpPr>
        <p:spPr>
          <a:xfrm>
            <a:off x="6103274" y="2137106"/>
            <a:ext cx="3628389" cy="267343"/>
          </a:xfrm>
          <a:prstGeom prst="rect">
            <a:avLst/>
          </a:prstGeom>
        </p:spPr>
        <p:txBody>
          <a:bodyPr wrap="square" lIns="55827" tIns="29093" rIns="55827" bIns="29093" rtlCol="0" anchor="b" anchorCtr="0">
            <a:normAutofit/>
          </a:bodyPr>
          <a:p>
            <a:pPr indent="0" algn="l" fontAlgn="auto">
              <a:lnSpc>
                <a:spcPct val="100000"/>
              </a:lnSpc>
            </a:pPr>
            <a:r>
              <a:rPr lang="en-US" altLang="zh-CN" sz="1240" b="1" dirty="0">
                <a:solidFill>
                  <a:schemeClr val="accent2"/>
                </a:solidFill>
                <a:latin typeface="思源黑体 Normal" panose="020B0400000000000000" charset="-122"/>
                <a:ea typeface="思源黑体 Normal" panose="020B0400000000000000" charset="-122"/>
                <a:cs typeface="思源黑体 Normal" panose="020B0400000000000000" charset="-122"/>
                <a:sym typeface="+mn-ea"/>
              </a:rPr>
              <a:t>加工原料选取标准</a:t>
            </a:r>
            <a:endParaRPr lang="en-US" altLang="zh-CN" sz="1240" b="1" dirty="0">
              <a:solidFill>
                <a:schemeClr val="accent2"/>
              </a:solidFill>
              <a:uFillTx/>
              <a:latin typeface="思源黑体 Normal" panose="020B0400000000000000" charset="-122"/>
              <a:ea typeface="思源黑体 Normal" panose="020B0400000000000000" charset="-122"/>
              <a:cs typeface="思源黑体 Normal" panose="020B0400000000000000" charset="-122"/>
              <a:sym typeface="+mn-ea"/>
            </a:endParaRPr>
          </a:p>
        </p:txBody>
      </p:sp>
      <p:sp>
        <p:nvSpPr>
          <p:cNvPr id="36" name="AI智能写手_18"/>
          <p:cNvSpPr txBox="1"/>
          <p:nvPr/>
        </p:nvSpPr>
        <p:spPr>
          <a:xfrm>
            <a:off x="2993057" y="1536372"/>
            <a:ext cx="6746075" cy="445440"/>
          </a:xfrm>
          <a:prstGeom prst="rect">
            <a:avLst/>
          </a:prstGeom>
        </p:spPr>
        <p:txBody>
          <a:bodyPr vert="horz" wrap="square" lIns="55827" tIns="29093" rIns="55827" bIns="29093" rtlCol="0" anchor="ctr" anchorCtr="0">
            <a:noAutofit/>
          </a:bodyPr>
          <a:p>
            <a:pPr indent="0" algn="l" fontAlgn="auto">
              <a:lnSpc>
                <a:spcPct val="100000"/>
              </a:lnSpc>
            </a:pPr>
            <a:r>
              <a:rPr lang="en-US" altLang="zh-CN" sz="2725" b="1" dirty="0">
                <a:ln>
                  <a:noFill/>
                </a:ln>
                <a:solidFill>
                  <a:schemeClr val="accent2"/>
                </a:solidFill>
                <a:latin typeface="思源黑体 Normal" panose="020B0400000000000000" charset="-122"/>
                <a:ea typeface="思源黑体 Normal" panose="020B0400000000000000" charset="-122"/>
                <a:cs typeface="思源黑体 Normal" panose="020B0400000000000000" charset="-122"/>
                <a:sym typeface="+mn-ea"/>
              </a:rPr>
              <a:t>半青皮基本概念</a:t>
            </a:r>
            <a:endParaRPr lang="en-US" altLang="zh-CN" sz="2725" b="1" dirty="0">
              <a:ln>
                <a:noFill/>
              </a:ln>
              <a:solidFill>
                <a:schemeClr val="accent2"/>
              </a:solidFill>
              <a:latin typeface="思源黑体 Normal" panose="020B0400000000000000" charset="-122"/>
              <a:ea typeface="思源黑体 Normal" panose="020B0400000000000000" charset="-122"/>
              <a:cs typeface="思源黑体 Normal" panose="020B0400000000000000" charset="-122"/>
              <a:sym typeface="+mn-ea"/>
            </a:endParaRPr>
          </a:p>
        </p:txBody>
      </p:sp>
    </p:spTree>
    <p:custDataLst>
      <p:tags r:id="rId17"/>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AI智能写手_2"/>
          <p:cNvPicPr>
            <a:picLocks noChangeAspect="1"/>
          </p:cNvPicPr>
          <p:nvPr>
            <p:custDataLst>
              <p:tags r:id="rId1"/>
            </p:custDataLst>
          </p:nvPr>
        </p:nvPicPr>
        <p:blipFill>
          <a:blip r:embed="rId2"/>
          <a:srcRect l="16705" r="16705"/>
          <a:stretch>
            <a:fillRect/>
          </a:stretch>
        </p:blipFill>
        <p:spPr>
          <a:xfrm>
            <a:off x="3835411" y="4935448"/>
            <a:ext cx="605558" cy="605558"/>
          </a:xfrm>
          <a:custGeom>
            <a:avLst/>
            <a:gdLst>
              <a:gd name="connsiteX0" fmla="*/ 516600 w 1033200"/>
              <a:gd name="connsiteY0" fmla="*/ 0 h 1033200"/>
              <a:gd name="connsiteX1" fmla="*/ 1033200 w 1033200"/>
              <a:gd name="connsiteY1" fmla="*/ 516600 h 1033200"/>
              <a:gd name="connsiteX2" fmla="*/ 516600 w 1033200"/>
              <a:gd name="connsiteY2" fmla="*/ 1033200 h 1033200"/>
              <a:gd name="connsiteX3" fmla="*/ 0 w 1033200"/>
              <a:gd name="connsiteY3" fmla="*/ 516600 h 1033200"/>
              <a:gd name="connsiteX4" fmla="*/ 516600 w 1033200"/>
              <a:gd name="connsiteY4" fmla="*/ 0 h 103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3200" h="1033200">
                <a:moveTo>
                  <a:pt x="516600" y="0"/>
                </a:moveTo>
                <a:cubicBezTo>
                  <a:pt x="801910" y="0"/>
                  <a:pt x="1033200" y="231290"/>
                  <a:pt x="1033200" y="516600"/>
                </a:cubicBezTo>
                <a:cubicBezTo>
                  <a:pt x="1033200" y="801910"/>
                  <a:pt x="801910" y="1033200"/>
                  <a:pt x="516600" y="1033200"/>
                </a:cubicBezTo>
                <a:cubicBezTo>
                  <a:pt x="231290" y="1033200"/>
                  <a:pt x="0" y="801910"/>
                  <a:pt x="0" y="516600"/>
                </a:cubicBezTo>
                <a:cubicBezTo>
                  <a:pt x="0" y="231290"/>
                  <a:pt x="231290" y="0"/>
                  <a:pt x="516600" y="0"/>
                </a:cubicBezTo>
                <a:close/>
              </a:path>
            </a:pathLst>
          </a:custGeom>
          <a:ln w="9525" cap="flat" cmpd="sng" algn="ctr">
            <a:solidFill>
              <a:schemeClr val="dk1">
                <a:lumMod val="40000"/>
                <a:lumOff val="60000"/>
                <a:alpha val="20000"/>
              </a:schemeClr>
            </a:solidFill>
            <a:prstDash val="solid"/>
            <a:round/>
            <a:headEnd type="none" w="med" len="med"/>
            <a:tailEnd type="none" w="med" len="med"/>
          </a:ln>
        </p:spPr>
      </p:pic>
      <p:pic>
        <p:nvPicPr>
          <p:cNvPr id="10" name="AI智能写手_3"/>
          <p:cNvPicPr>
            <a:picLocks noChangeAspect="1"/>
          </p:cNvPicPr>
          <p:nvPr>
            <p:custDataLst>
              <p:tags r:id="rId3"/>
            </p:custDataLst>
          </p:nvPr>
        </p:nvPicPr>
        <p:blipFill>
          <a:blip r:embed="rId4"/>
          <a:srcRect l="16778" r="16778"/>
          <a:stretch>
            <a:fillRect/>
          </a:stretch>
        </p:blipFill>
        <p:spPr>
          <a:xfrm>
            <a:off x="6133384" y="4935448"/>
            <a:ext cx="605165" cy="605165"/>
          </a:xfrm>
          <a:custGeom>
            <a:avLst/>
            <a:gdLst>
              <a:gd name="connsiteX0" fmla="*/ 516600 w 1033200"/>
              <a:gd name="connsiteY0" fmla="*/ 0 h 1033200"/>
              <a:gd name="connsiteX1" fmla="*/ 1033200 w 1033200"/>
              <a:gd name="connsiteY1" fmla="*/ 516600 h 1033200"/>
              <a:gd name="connsiteX2" fmla="*/ 516600 w 1033200"/>
              <a:gd name="connsiteY2" fmla="*/ 1033200 h 1033200"/>
              <a:gd name="connsiteX3" fmla="*/ 0 w 1033200"/>
              <a:gd name="connsiteY3" fmla="*/ 516600 h 1033200"/>
              <a:gd name="connsiteX4" fmla="*/ 516600 w 1033200"/>
              <a:gd name="connsiteY4" fmla="*/ 0 h 103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3200" h="1033200">
                <a:moveTo>
                  <a:pt x="516600" y="0"/>
                </a:moveTo>
                <a:cubicBezTo>
                  <a:pt x="801910" y="0"/>
                  <a:pt x="1033200" y="231290"/>
                  <a:pt x="1033200" y="516600"/>
                </a:cubicBezTo>
                <a:cubicBezTo>
                  <a:pt x="1033200" y="801910"/>
                  <a:pt x="801910" y="1033200"/>
                  <a:pt x="516600" y="1033200"/>
                </a:cubicBezTo>
                <a:cubicBezTo>
                  <a:pt x="231290" y="1033200"/>
                  <a:pt x="0" y="801910"/>
                  <a:pt x="0" y="516600"/>
                </a:cubicBezTo>
                <a:cubicBezTo>
                  <a:pt x="0" y="231290"/>
                  <a:pt x="231290" y="0"/>
                  <a:pt x="516600" y="0"/>
                </a:cubicBezTo>
                <a:close/>
              </a:path>
            </a:pathLst>
          </a:custGeom>
          <a:ln w="9525" cap="flat" cmpd="sng" algn="ctr">
            <a:solidFill>
              <a:schemeClr val="dk1">
                <a:lumMod val="40000"/>
                <a:lumOff val="60000"/>
                <a:alpha val="20000"/>
              </a:schemeClr>
            </a:solidFill>
            <a:prstDash val="solid"/>
            <a:round/>
            <a:headEnd type="none" w="med" len="med"/>
            <a:tailEnd type="none" w="med" len="med"/>
          </a:ln>
        </p:spPr>
      </p:pic>
      <p:pic>
        <p:nvPicPr>
          <p:cNvPr id="13" name="AI智能写手_4"/>
          <p:cNvPicPr>
            <a:picLocks noChangeAspect="1"/>
          </p:cNvPicPr>
          <p:nvPr>
            <p:custDataLst>
              <p:tags r:id="rId5"/>
            </p:custDataLst>
          </p:nvPr>
        </p:nvPicPr>
        <p:blipFill>
          <a:blip r:embed="rId6"/>
          <a:srcRect l="16506" r="16506"/>
          <a:stretch>
            <a:fillRect/>
          </a:stretch>
        </p:blipFill>
        <p:spPr>
          <a:xfrm>
            <a:off x="8447476" y="4935448"/>
            <a:ext cx="605165" cy="605165"/>
          </a:xfrm>
          <a:custGeom>
            <a:avLst/>
            <a:gdLst>
              <a:gd name="connsiteX0" fmla="*/ 516600 w 1033200"/>
              <a:gd name="connsiteY0" fmla="*/ 0 h 1033200"/>
              <a:gd name="connsiteX1" fmla="*/ 1033200 w 1033200"/>
              <a:gd name="connsiteY1" fmla="*/ 516600 h 1033200"/>
              <a:gd name="connsiteX2" fmla="*/ 516600 w 1033200"/>
              <a:gd name="connsiteY2" fmla="*/ 1033200 h 1033200"/>
              <a:gd name="connsiteX3" fmla="*/ 0 w 1033200"/>
              <a:gd name="connsiteY3" fmla="*/ 516600 h 1033200"/>
              <a:gd name="connsiteX4" fmla="*/ 516600 w 1033200"/>
              <a:gd name="connsiteY4" fmla="*/ 0 h 103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3200" h="1033200">
                <a:moveTo>
                  <a:pt x="516600" y="0"/>
                </a:moveTo>
                <a:cubicBezTo>
                  <a:pt x="801910" y="0"/>
                  <a:pt x="1033200" y="231290"/>
                  <a:pt x="1033200" y="516600"/>
                </a:cubicBezTo>
                <a:cubicBezTo>
                  <a:pt x="1033200" y="801910"/>
                  <a:pt x="801910" y="1033200"/>
                  <a:pt x="516600" y="1033200"/>
                </a:cubicBezTo>
                <a:cubicBezTo>
                  <a:pt x="231290" y="1033200"/>
                  <a:pt x="0" y="801910"/>
                  <a:pt x="0" y="516600"/>
                </a:cubicBezTo>
                <a:cubicBezTo>
                  <a:pt x="0" y="231290"/>
                  <a:pt x="231290" y="0"/>
                  <a:pt x="516600" y="0"/>
                </a:cubicBezTo>
                <a:close/>
              </a:path>
            </a:pathLst>
          </a:custGeom>
          <a:ln w="9525" cap="flat" cmpd="sng" algn="ctr">
            <a:solidFill>
              <a:schemeClr val="dk1">
                <a:lumMod val="40000"/>
                <a:lumOff val="60000"/>
                <a:alpha val="20000"/>
              </a:schemeClr>
            </a:solidFill>
            <a:prstDash val="solid"/>
            <a:round/>
            <a:headEnd type="none" w="med" len="med"/>
            <a:tailEnd type="none" w="med" len="med"/>
          </a:ln>
        </p:spPr>
      </p:pic>
      <p:sp>
        <p:nvSpPr>
          <p:cNvPr id="23" name="AI智能写手_5"/>
          <p:cNvSpPr txBox="1"/>
          <p:nvPr>
            <p:custDataLst>
              <p:tags r:id="rId7"/>
            </p:custDataLst>
          </p:nvPr>
        </p:nvSpPr>
        <p:spPr>
          <a:xfrm>
            <a:off x="4441032" y="4992656"/>
            <a:ext cx="1387429" cy="490355"/>
          </a:xfrm>
          <a:prstGeom prst="rect">
            <a:avLst/>
          </a:prstGeom>
        </p:spPr>
        <p:txBody>
          <a:bodyPr vert="horz" wrap="square" lIns="55827" tIns="29093" rIns="55827" bIns="29093" rtlCol="0" anchor="t" anchorCtr="0">
            <a:normAutofit lnSpcReduction="10000"/>
          </a:bodyPr>
          <a:p>
            <a:pPr indent="0" algn="l" fontAlgn="auto">
              <a:lnSpc>
                <a:spcPct val="120000"/>
              </a:lnSpc>
            </a:pPr>
            <a:r>
              <a:rPr lang="en-US" altLang="zh-CN" sz="1240" b="1" dirty="0">
                <a:solidFill>
                  <a:srgbClr val="3E9294"/>
                </a:solidFill>
                <a:latin typeface="思源黑体 Normal" panose="020B0400000000000000" charset="-122"/>
                <a:ea typeface="思源黑体 Normal" panose="020B0400000000000000" charset="-122"/>
                <a:cs typeface="思源黑体 Medium" panose="020B0600000000000000" charset="-122"/>
                <a:sym typeface="+mn-ea"/>
              </a:rPr>
              <a:t>全青皮基本概念解析</a:t>
            </a:r>
            <a:endParaRPr lang="en-US" altLang="zh-CN" sz="1240" b="1" dirty="0">
              <a:solidFill>
                <a:srgbClr val="3E9294"/>
              </a:solidFill>
              <a:latin typeface="思源黑体 Normal" panose="020B0400000000000000" charset="-122"/>
              <a:ea typeface="思源黑体 Normal" panose="020B0400000000000000" charset="-122"/>
              <a:cs typeface="思源黑体 Medium" panose="020B0600000000000000" charset="-122"/>
              <a:sym typeface="+mn-ea"/>
            </a:endParaRPr>
          </a:p>
        </p:txBody>
      </p:sp>
      <p:sp>
        <p:nvSpPr>
          <p:cNvPr id="5" name="AI智能写手_6"/>
          <p:cNvSpPr txBox="1"/>
          <p:nvPr>
            <p:custDataLst>
              <p:tags r:id="rId8"/>
            </p:custDataLst>
          </p:nvPr>
        </p:nvSpPr>
        <p:spPr>
          <a:xfrm>
            <a:off x="6738605" y="4992656"/>
            <a:ext cx="1387429" cy="490355"/>
          </a:xfrm>
          <a:prstGeom prst="rect">
            <a:avLst/>
          </a:prstGeom>
        </p:spPr>
        <p:txBody>
          <a:bodyPr vert="horz" wrap="square" lIns="55827" tIns="29093" rIns="55827" bIns="29093" rtlCol="0" anchor="t" anchorCtr="0">
            <a:normAutofit lnSpcReduction="10000"/>
          </a:bodyPr>
          <a:p>
            <a:pPr indent="0" algn="l" fontAlgn="auto">
              <a:lnSpc>
                <a:spcPct val="120000"/>
              </a:lnSpc>
            </a:pPr>
            <a:r>
              <a:rPr lang="en-US" altLang="zh-CN" sz="1240" b="1" dirty="0">
                <a:solidFill>
                  <a:srgbClr val="3E9294"/>
                </a:solidFill>
                <a:latin typeface="思源黑体 Normal" panose="020B0400000000000000" charset="-122"/>
                <a:ea typeface="思源黑体 Normal" panose="020B0400000000000000" charset="-122"/>
                <a:cs typeface="思源黑体 Medium" panose="020B0600000000000000" charset="-122"/>
                <a:sym typeface="+mn-ea"/>
              </a:rPr>
              <a:t>原材料来源与分级标准</a:t>
            </a:r>
            <a:endParaRPr lang="en-US" altLang="zh-CN" sz="1240" b="1" dirty="0">
              <a:solidFill>
                <a:srgbClr val="3E9294"/>
              </a:solidFill>
              <a:latin typeface="思源黑体 Normal" panose="020B0400000000000000" charset="-122"/>
              <a:ea typeface="思源黑体 Normal" panose="020B0400000000000000" charset="-122"/>
              <a:cs typeface="思源黑体 Medium" panose="020B0600000000000000" charset="-122"/>
              <a:sym typeface="+mn-ea"/>
            </a:endParaRPr>
          </a:p>
        </p:txBody>
      </p:sp>
      <p:sp>
        <p:nvSpPr>
          <p:cNvPr id="6" name="AI智能写手_7"/>
          <p:cNvSpPr txBox="1"/>
          <p:nvPr>
            <p:custDataLst>
              <p:tags r:id="rId9"/>
            </p:custDataLst>
          </p:nvPr>
        </p:nvSpPr>
        <p:spPr>
          <a:xfrm>
            <a:off x="9052691" y="4992656"/>
            <a:ext cx="1387429" cy="490355"/>
          </a:xfrm>
          <a:prstGeom prst="rect">
            <a:avLst/>
          </a:prstGeom>
        </p:spPr>
        <p:txBody>
          <a:bodyPr vert="horz" wrap="square" lIns="55827" tIns="29093" rIns="55827" bIns="29093" rtlCol="0" anchor="t" anchorCtr="0">
            <a:normAutofit lnSpcReduction="10000"/>
          </a:bodyPr>
          <a:p>
            <a:pPr indent="0" algn="l" fontAlgn="auto">
              <a:lnSpc>
                <a:spcPct val="120000"/>
              </a:lnSpc>
            </a:pPr>
            <a:r>
              <a:rPr lang="en-US" altLang="zh-CN" sz="1240" b="1" dirty="0">
                <a:solidFill>
                  <a:srgbClr val="3E9294"/>
                </a:solidFill>
                <a:latin typeface="思源黑体 Normal" panose="020B0400000000000000" charset="-122"/>
                <a:ea typeface="思源黑体 Normal" panose="020B0400000000000000" charset="-122"/>
                <a:cs typeface="思源黑体 Medium" panose="020B0600000000000000" charset="-122"/>
                <a:sym typeface="+mn-ea"/>
              </a:rPr>
              <a:t>成品分类与规格说明</a:t>
            </a:r>
            <a:endParaRPr lang="en-US" altLang="zh-CN" sz="1240" b="1" dirty="0">
              <a:solidFill>
                <a:srgbClr val="3E9294"/>
              </a:solidFill>
              <a:latin typeface="思源黑体 Normal" panose="020B0400000000000000" charset="-122"/>
              <a:ea typeface="思源黑体 Normal" panose="020B0400000000000000" charset="-122"/>
              <a:cs typeface="思源黑体 Medium" panose="020B0600000000000000" charset="-122"/>
              <a:sym typeface="+mn-ea"/>
            </a:endParaRPr>
          </a:p>
        </p:txBody>
      </p:sp>
      <p:sp>
        <p:nvSpPr>
          <p:cNvPr id="7" name="AI智能写手_8"/>
          <p:cNvSpPr/>
          <p:nvPr>
            <p:custDataLst>
              <p:tags r:id="rId10"/>
            </p:custDataLst>
          </p:nvPr>
        </p:nvSpPr>
        <p:spPr>
          <a:xfrm>
            <a:off x="6009311" y="2315204"/>
            <a:ext cx="2562950" cy="2620350"/>
          </a:xfrm>
          <a:custGeom>
            <a:avLst/>
            <a:gdLst>
              <a:gd name="connsiteX0" fmla="*/ 226895 w 3419475"/>
              <a:gd name="connsiteY0" fmla="*/ 0 h 2424738"/>
              <a:gd name="connsiteX1" fmla="*/ 3192580 w 3419475"/>
              <a:gd name="connsiteY1" fmla="*/ 0 h 2424738"/>
              <a:gd name="connsiteX2" fmla="*/ 3419475 w 3419475"/>
              <a:gd name="connsiteY2" fmla="*/ 226895 h 2424738"/>
              <a:gd name="connsiteX3" fmla="*/ 3419475 w 3419475"/>
              <a:gd name="connsiteY3" fmla="*/ 1978968 h 2424738"/>
              <a:gd name="connsiteX4" fmla="*/ 3192580 w 3419475"/>
              <a:gd name="connsiteY4" fmla="*/ 2205863 h 2424738"/>
              <a:gd name="connsiteX5" fmla="*/ 895506 w 3419475"/>
              <a:gd name="connsiteY5" fmla="*/ 2205863 h 2424738"/>
              <a:gd name="connsiteX6" fmla="*/ 889574 w 3419475"/>
              <a:gd name="connsiteY6" fmla="*/ 2213354 h 2424738"/>
              <a:gd name="connsiteX7" fmla="*/ 740251 w 3419475"/>
              <a:gd name="connsiteY7" fmla="*/ 2401913 h 2424738"/>
              <a:gd name="connsiteX8" fmla="*/ 693034 w 3419475"/>
              <a:gd name="connsiteY8" fmla="*/ 2424738 h 2424738"/>
              <a:gd name="connsiteX9" fmla="*/ 645800 w 3419475"/>
              <a:gd name="connsiteY9" fmla="*/ 2401891 h 2424738"/>
              <a:gd name="connsiteX10" fmla="*/ 496476 w 3419475"/>
              <a:gd name="connsiteY10" fmla="*/ 2213332 h 2424738"/>
              <a:gd name="connsiteX11" fmla="*/ 490561 w 3419475"/>
              <a:gd name="connsiteY11" fmla="*/ 2205863 h 2424738"/>
              <a:gd name="connsiteX12" fmla="*/ 226895 w 3419475"/>
              <a:gd name="connsiteY12" fmla="*/ 2205863 h 2424738"/>
              <a:gd name="connsiteX13" fmla="*/ 0 w 3419475"/>
              <a:gd name="connsiteY13" fmla="*/ 1978968 h 2424738"/>
              <a:gd name="connsiteX14" fmla="*/ 0 w 3419475"/>
              <a:gd name="connsiteY14" fmla="*/ 226895 h 2424738"/>
              <a:gd name="connsiteX15" fmla="*/ 226895 w 3419475"/>
              <a:gd name="connsiteY15" fmla="*/ 0 h 2424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9475" h="2424738">
                <a:moveTo>
                  <a:pt x="226895" y="0"/>
                </a:moveTo>
                <a:lnTo>
                  <a:pt x="3192580" y="0"/>
                </a:lnTo>
                <a:cubicBezTo>
                  <a:pt x="3317891" y="0"/>
                  <a:pt x="3419475" y="101584"/>
                  <a:pt x="3419475" y="226895"/>
                </a:cubicBezTo>
                <a:lnTo>
                  <a:pt x="3419475" y="1978968"/>
                </a:lnTo>
                <a:cubicBezTo>
                  <a:pt x="3419475" y="2104279"/>
                  <a:pt x="3317891" y="2205863"/>
                  <a:pt x="3192580" y="2205863"/>
                </a:cubicBezTo>
                <a:lnTo>
                  <a:pt x="895506" y="2205863"/>
                </a:lnTo>
                <a:lnTo>
                  <a:pt x="889574" y="2213354"/>
                </a:lnTo>
                <a:cubicBezTo>
                  <a:pt x="809384" y="2314615"/>
                  <a:pt x="744479" y="2396574"/>
                  <a:pt x="740251" y="2401913"/>
                </a:cubicBezTo>
                <a:cubicBezTo>
                  <a:pt x="728975" y="2416153"/>
                  <a:pt x="711196" y="2424738"/>
                  <a:pt x="693034" y="2424738"/>
                </a:cubicBezTo>
                <a:cubicBezTo>
                  <a:pt x="674871" y="2424737"/>
                  <a:pt x="657075" y="2416130"/>
                  <a:pt x="645800" y="2401891"/>
                </a:cubicBezTo>
                <a:cubicBezTo>
                  <a:pt x="641571" y="2396552"/>
                  <a:pt x="576666" y="2314593"/>
                  <a:pt x="496476" y="2213332"/>
                </a:cubicBezTo>
                <a:lnTo>
                  <a:pt x="490561" y="2205863"/>
                </a:lnTo>
                <a:lnTo>
                  <a:pt x="226895" y="2205863"/>
                </a:lnTo>
                <a:cubicBezTo>
                  <a:pt x="101584" y="2205863"/>
                  <a:pt x="0" y="2104279"/>
                  <a:pt x="0" y="1978968"/>
                </a:cubicBezTo>
                <a:lnTo>
                  <a:pt x="0" y="226895"/>
                </a:lnTo>
                <a:cubicBezTo>
                  <a:pt x="0" y="101584"/>
                  <a:pt x="101584" y="0"/>
                  <a:pt x="226895" y="0"/>
                </a:cubicBezTo>
                <a:close/>
              </a:path>
            </a:pathLst>
          </a:custGeom>
          <a:solidFill>
            <a:srgbClr val="3E929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67089" tIns="55827" rIns="167089" bIns="189498" rtlCol="0" anchor="ctr" anchorCtr="0">
            <a:normAutofit/>
          </a:bodyPr>
          <a:p>
            <a:pPr indent="0" algn="just" fontAlgn="auto">
              <a:lnSpc>
                <a:spcPct val="150000"/>
              </a:lnSpc>
            </a:pPr>
            <a:r>
              <a:rPr lang="en-US" altLang="zh-CN" sz="1240" dirty="0">
                <a:solidFill>
                  <a:srgbClr val="FFFFFF"/>
                </a:solidFill>
                <a:latin typeface="思源黑体 Normal" panose="020B0400000000000000" charset="-122"/>
                <a:ea typeface="思源黑体 Normal" panose="020B0400000000000000" charset="-122"/>
                <a:cs typeface="+mn-ea"/>
                <a:sym typeface="+mn-ea"/>
              </a:rPr>
              <a:t>全青皮的原材料主要来自优质的牛皮，通常选用生长环境良好、健康的牛只。分级标准依据牛皮的伤残程度、厚度、纹理均匀度等因素。例如，伤残少、厚度适中且纹理均匀的为一级品，可用于制作高端皮具。</a:t>
            </a:r>
            <a:endParaRPr lang="en-US" altLang="zh-CN" sz="1240" dirty="0">
              <a:solidFill>
                <a:srgbClr val="FFFFFF"/>
              </a:solidFill>
              <a:latin typeface="思源黑体 Normal" panose="020B0400000000000000" charset="-122"/>
              <a:ea typeface="思源黑体 Normal" panose="020B0400000000000000" charset="-122"/>
              <a:cs typeface="+mn-ea"/>
              <a:sym typeface="+mn-ea"/>
            </a:endParaRPr>
          </a:p>
        </p:txBody>
      </p:sp>
      <p:sp>
        <p:nvSpPr>
          <p:cNvPr id="8" name="AI智能写手_9"/>
          <p:cNvSpPr/>
          <p:nvPr>
            <p:custDataLst>
              <p:tags r:id="rId11"/>
            </p:custDataLst>
          </p:nvPr>
        </p:nvSpPr>
        <p:spPr>
          <a:xfrm>
            <a:off x="8759008" y="2315204"/>
            <a:ext cx="2812994" cy="2620350"/>
          </a:xfrm>
          <a:custGeom>
            <a:avLst/>
            <a:gdLst>
              <a:gd name="connsiteX0" fmla="*/ 226895 w 3419475"/>
              <a:gd name="connsiteY0" fmla="*/ 0 h 2424738"/>
              <a:gd name="connsiteX1" fmla="*/ 3192580 w 3419475"/>
              <a:gd name="connsiteY1" fmla="*/ 0 h 2424738"/>
              <a:gd name="connsiteX2" fmla="*/ 3419475 w 3419475"/>
              <a:gd name="connsiteY2" fmla="*/ 226895 h 2424738"/>
              <a:gd name="connsiteX3" fmla="*/ 3419475 w 3419475"/>
              <a:gd name="connsiteY3" fmla="*/ 1978968 h 2424738"/>
              <a:gd name="connsiteX4" fmla="*/ 3192580 w 3419475"/>
              <a:gd name="connsiteY4" fmla="*/ 2205863 h 2424738"/>
              <a:gd name="connsiteX5" fmla="*/ 895506 w 3419475"/>
              <a:gd name="connsiteY5" fmla="*/ 2205863 h 2424738"/>
              <a:gd name="connsiteX6" fmla="*/ 889574 w 3419475"/>
              <a:gd name="connsiteY6" fmla="*/ 2213354 h 2424738"/>
              <a:gd name="connsiteX7" fmla="*/ 740251 w 3419475"/>
              <a:gd name="connsiteY7" fmla="*/ 2401913 h 2424738"/>
              <a:gd name="connsiteX8" fmla="*/ 693034 w 3419475"/>
              <a:gd name="connsiteY8" fmla="*/ 2424738 h 2424738"/>
              <a:gd name="connsiteX9" fmla="*/ 645800 w 3419475"/>
              <a:gd name="connsiteY9" fmla="*/ 2401891 h 2424738"/>
              <a:gd name="connsiteX10" fmla="*/ 496476 w 3419475"/>
              <a:gd name="connsiteY10" fmla="*/ 2213332 h 2424738"/>
              <a:gd name="connsiteX11" fmla="*/ 490561 w 3419475"/>
              <a:gd name="connsiteY11" fmla="*/ 2205863 h 2424738"/>
              <a:gd name="connsiteX12" fmla="*/ 226895 w 3419475"/>
              <a:gd name="connsiteY12" fmla="*/ 2205863 h 2424738"/>
              <a:gd name="connsiteX13" fmla="*/ 0 w 3419475"/>
              <a:gd name="connsiteY13" fmla="*/ 1978968 h 2424738"/>
              <a:gd name="connsiteX14" fmla="*/ 0 w 3419475"/>
              <a:gd name="connsiteY14" fmla="*/ 226895 h 2424738"/>
              <a:gd name="connsiteX15" fmla="*/ 226895 w 3419475"/>
              <a:gd name="connsiteY15" fmla="*/ 0 h 2424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9475" h="2424738">
                <a:moveTo>
                  <a:pt x="226895" y="0"/>
                </a:moveTo>
                <a:lnTo>
                  <a:pt x="3192580" y="0"/>
                </a:lnTo>
                <a:cubicBezTo>
                  <a:pt x="3317891" y="0"/>
                  <a:pt x="3419475" y="101584"/>
                  <a:pt x="3419475" y="226895"/>
                </a:cubicBezTo>
                <a:lnTo>
                  <a:pt x="3419475" y="1978968"/>
                </a:lnTo>
                <a:cubicBezTo>
                  <a:pt x="3419475" y="2104279"/>
                  <a:pt x="3317891" y="2205863"/>
                  <a:pt x="3192580" y="2205863"/>
                </a:cubicBezTo>
                <a:lnTo>
                  <a:pt x="895506" y="2205863"/>
                </a:lnTo>
                <a:lnTo>
                  <a:pt x="889574" y="2213354"/>
                </a:lnTo>
                <a:cubicBezTo>
                  <a:pt x="809384" y="2314615"/>
                  <a:pt x="744479" y="2396574"/>
                  <a:pt x="740251" y="2401913"/>
                </a:cubicBezTo>
                <a:cubicBezTo>
                  <a:pt x="728975" y="2416153"/>
                  <a:pt x="711196" y="2424738"/>
                  <a:pt x="693034" y="2424738"/>
                </a:cubicBezTo>
                <a:cubicBezTo>
                  <a:pt x="674871" y="2424737"/>
                  <a:pt x="657075" y="2416130"/>
                  <a:pt x="645800" y="2401891"/>
                </a:cubicBezTo>
                <a:cubicBezTo>
                  <a:pt x="641571" y="2396552"/>
                  <a:pt x="576666" y="2314593"/>
                  <a:pt x="496476" y="2213332"/>
                </a:cubicBezTo>
                <a:lnTo>
                  <a:pt x="490561" y="2205863"/>
                </a:lnTo>
                <a:lnTo>
                  <a:pt x="226895" y="2205863"/>
                </a:lnTo>
                <a:cubicBezTo>
                  <a:pt x="101584" y="2205863"/>
                  <a:pt x="0" y="2104279"/>
                  <a:pt x="0" y="1978968"/>
                </a:cubicBezTo>
                <a:lnTo>
                  <a:pt x="0" y="226895"/>
                </a:lnTo>
                <a:cubicBezTo>
                  <a:pt x="0" y="101584"/>
                  <a:pt x="101584" y="0"/>
                  <a:pt x="226895" y="0"/>
                </a:cubicBezTo>
                <a:close/>
              </a:path>
            </a:pathLst>
          </a:custGeom>
          <a:solidFill>
            <a:srgbClr val="3E929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67089" tIns="55827" rIns="167089" bIns="189498" rtlCol="0" anchor="ctr" anchorCtr="0">
            <a:noAutofit/>
          </a:bodyPr>
          <a:p>
            <a:pPr indent="0" algn="just" fontAlgn="auto">
              <a:lnSpc>
                <a:spcPct val="150000"/>
              </a:lnSpc>
            </a:pPr>
            <a:r>
              <a:rPr lang="en-US" altLang="zh-CN" sz="1485" dirty="0">
                <a:solidFill>
                  <a:srgbClr val="FFFFFF"/>
                </a:solidFill>
                <a:latin typeface="思源黑体 Normal" panose="020B0400000000000000" charset="-122"/>
                <a:ea typeface="思源黑体 Normal" panose="020B0400000000000000" charset="-122"/>
                <a:cs typeface="+mn-ea"/>
                <a:sym typeface="+mn-ea"/>
              </a:rPr>
              <a:t>全青皮成品可分为头层全青皮和二层全青皮。头层全青皮品质更佳，多用于高端家具、汽车座椅等。规格上，常见的有按平方英尺计算，厚度一般在1.5- 2.2毫米之间，能满足不同产品的制作需求。</a:t>
            </a:r>
            <a:endParaRPr lang="en-US" altLang="zh-CN" sz="1485" dirty="0">
              <a:solidFill>
                <a:srgbClr val="FFFFFF"/>
              </a:solidFill>
              <a:latin typeface="思源黑体 Normal" panose="020B0400000000000000" charset="-122"/>
              <a:ea typeface="思源黑体 Normal" panose="020B0400000000000000" charset="-122"/>
              <a:cs typeface="+mn-ea"/>
              <a:sym typeface="+mn-ea"/>
            </a:endParaRPr>
          </a:p>
        </p:txBody>
      </p:sp>
      <p:sp>
        <p:nvSpPr>
          <p:cNvPr id="11" name="AI智能写手_11"/>
          <p:cNvSpPr txBox="1"/>
          <p:nvPr/>
        </p:nvSpPr>
        <p:spPr>
          <a:xfrm>
            <a:off x="2840122" y="1397983"/>
            <a:ext cx="6686660" cy="445833"/>
          </a:xfrm>
          <a:prstGeom prst="rect">
            <a:avLst/>
          </a:prstGeom>
        </p:spPr>
        <p:txBody>
          <a:bodyPr vert="horz" wrap="square" lIns="55827" tIns="29093" rIns="55827" bIns="29093" rtlCol="0" anchor="ctr" anchorCtr="0">
            <a:normAutofit/>
          </a:bodyPr>
          <a:p>
            <a:pPr indent="0" algn="l" fontAlgn="auto">
              <a:lnSpc>
                <a:spcPct val="100000"/>
              </a:lnSpc>
            </a:pPr>
            <a:r>
              <a:rPr lang="en-US" altLang="zh-CN" sz="1980" b="1" dirty="0">
                <a:ln>
                  <a:noFill/>
                </a:ln>
                <a:solidFill>
                  <a:srgbClr val="3E9294"/>
                </a:solidFill>
                <a:latin typeface="思源黑体 Normal" panose="020B0400000000000000" charset="-122"/>
                <a:ea typeface="思源黑体 Normal" panose="020B0400000000000000" charset="-122"/>
                <a:cs typeface="思源黑体 Medium" panose="020B0600000000000000" charset="-122"/>
                <a:sym typeface="+mn-ea"/>
              </a:rPr>
              <a:t>基本定义与分类</a:t>
            </a:r>
            <a:endParaRPr lang="en-US" altLang="zh-CN" sz="1980" b="1" dirty="0">
              <a:ln>
                <a:noFill/>
              </a:ln>
              <a:solidFill>
                <a:srgbClr val="3E9294"/>
              </a:solidFill>
              <a:latin typeface="思源黑体 Normal" panose="020B0400000000000000" charset="-122"/>
              <a:ea typeface="思源黑体 Normal" panose="020B0400000000000000" charset="-122"/>
              <a:cs typeface="思源黑体 Medium" panose="020B0600000000000000" charset="-122"/>
              <a:sym typeface="+mn-ea"/>
            </a:endParaRPr>
          </a:p>
        </p:txBody>
      </p:sp>
      <p:pic>
        <p:nvPicPr>
          <p:cNvPr id="14" name="AI智能写手_1" descr="C:/Users/26163/Desktop/婚纱照精修照片/666.png666"/>
          <p:cNvPicPr>
            <a:picLocks noChangeAspect="1"/>
          </p:cNvPicPr>
          <p:nvPr/>
        </p:nvPicPr>
        <p:blipFill>
          <a:blip r:embed="rId12"/>
          <a:srcRect l="16671" r="16671"/>
          <a:stretch>
            <a:fillRect/>
          </a:stretch>
        </p:blipFill>
        <p:spPr>
          <a:xfrm>
            <a:off x="162764" y="2168952"/>
            <a:ext cx="3189633" cy="3189633"/>
          </a:xfrm>
          <a:prstGeom prst="ellipse">
            <a:avLst/>
          </a:prstGeom>
        </p:spPr>
      </p:pic>
      <p:sp>
        <p:nvSpPr>
          <p:cNvPr id="31" name="AI智能写手_1"/>
          <p:cNvSpPr/>
          <p:nvPr>
            <p:custDataLst>
              <p:tags r:id="rId13"/>
            </p:custDataLst>
          </p:nvPr>
        </p:nvSpPr>
        <p:spPr>
          <a:xfrm>
            <a:off x="2971827" y="2315204"/>
            <a:ext cx="2850737" cy="2620350"/>
          </a:xfrm>
          <a:custGeom>
            <a:avLst/>
            <a:gdLst>
              <a:gd name="connsiteX0" fmla="*/ 226895 w 3419475"/>
              <a:gd name="connsiteY0" fmla="*/ 0 h 2424738"/>
              <a:gd name="connsiteX1" fmla="*/ 3192580 w 3419475"/>
              <a:gd name="connsiteY1" fmla="*/ 0 h 2424738"/>
              <a:gd name="connsiteX2" fmla="*/ 3419475 w 3419475"/>
              <a:gd name="connsiteY2" fmla="*/ 226895 h 2424738"/>
              <a:gd name="connsiteX3" fmla="*/ 3419475 w 3419475"/>
              <a:gd name="connsiteY3" fmla="*/ 1978968 h 2424738"/>
              <a:gd name="connsiteX4" fmla="*/ 3192580 w 3419475"/>
              <a:gd name="connsiteY4" fmla="*/ 2205863 h 2424738"/>
              <a:gd name="connsiteX5" fmla="*/ 895506 w 3419475"/>
              <a:gd name="connsiteY5" fmla="*/ 2205863 h 2424738"/>
              <a:gd name="connsiteX6" fmla="*/ 889574 w 3419475"/>
              <a:gd name="connsiteY6" fmla="*/ 2213354 h 2424738"/>
              <a:gd name="connsiteX7" fmla="*/ 740251 w 3419475"/>
              <a:gd name="connsiteY7" fmla="*/ 2401913 h 2424738"/>
              <a:gd name="connsiteX8" fmla="*/ 693034 w 3419475"/>
              <a:gd name="connsiteY8" fmla="*/ 2424738 h 2424738"/>
              <a:gd name="connsiteX9" fmla="*/ 645800 w 3419475"/>
              <a:gd name="connsiteY9" fmla="*/ 2401891 h 2424738"/>
              <a:gd name="connsiteX10" fmla="*/ 496476 w 3419475"/>
              <a:gd name="connsiteY10" fmla="*/ 2213332 h 2424738"/>
              <a:gd name="connsiteX11" fmla="*/ 490561 w 3419475"/>
              <a:gd name="connsiteY11" fmla="*/ 2205863 h 2424738"/>
              <a:gd name="connsiteX12" fmla="*/ 226895 w 3419475"/>
              <a:gd name="connsiteY12" fmla="*/ 2205863 h 2424738"/>
              <a:gd name="connsiteX13" fmla="*/ 0 w 3419475"/>
              <a:gd name="connsiteY13" fmla="*/ 1978968 h 2424738"/>
              <a:gd name="connsiteX14" fmla="*/ 0 w 3419475"/>
              <a:gd name="connsiteY14" fmla="*/ 226895 h 2424738"/>
              <a:gd name="connsiteX15" fmla="*/ 226895 w 3419475"/>
              <a:gd name="connsiteY15" fmla="*/ 0 h 2424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9475" h="2424738">
                <a:moveTo>
                  <a:pt x="226895" y="0"/>
                </a:moveTo>
                <a:lnTo>
                  <a:pt x="3192580" y="0"/>
                </a:lnTo>
                <a:cubicBezTo>
                  <a:pt x="3317891" y="0"/>
                  <a:pt x="3419475" y="101584"/>
                  <a:pt x="3419475" y="226895"/>
                </a:cubicBezTo>
                <a:lnTo>
                  <a:pt x="3419475" y="1978968"/>
                </a:lnTo>
                <a:cubicBezTo>
                  <a:pt x="3419475" y="2104279"/>
                  <a:pt x="3317891" y="2205863"/>
                  <a:pt x="3192580" y="2205863"/>
                </a:cubicBezTo>
                <a:lnTo>
                  <a:pt x="895506" y="2205863"/>
                </a:lnTo>
                <a:lnTo>
                  <a:pt x="889574" y="2213354"/>
                </a:lnTo>
                <a:cubicBezTo>
                  <a:pt x="809384" y="2314615"/>
                  <a:pt x="744479" y="2396574"/>
                  <a:pt x="740251" y="2401913"/>
                </a:cubicBezTo>
                <a:cubicBezTo>
                  <a:pt x="728975" y="2416153"/>
                  <a:pt x="711196" y="2424738"/>
                  <a:pt x="693034" y="2424738"/>
                </a:cubicBezTo>
                <a:cubicBezTo>
                  <a:pt x="674871" y="2424737"/>
                  <a:pt x="657075" y="2416130"/>
                  <a:pt x="645800" y="2401891"/>
                </a:cubicBezTo>
                <a:cubicBezTo>
                  <a:pt x="641571" y="2396552"/>
                  <a:pt x="576666" y="2314593"/>
                  <a:pt x="496476" y="2213332"/>
                </a:cubicBezTo>
                <a:lnTo>
                  <a:pt x="490561" y="2205863"/>
                </a:lnTo>
                <a:lnTo>
                  <a:pt x="226895" y="2205863"/>
                </a:lnTo>
                <a:cubicBezTo>
                  <a:pt x="101584" y="2205863"/>
                  <a:pt x="0" y="2104279"/>
                  <a:pt x="0" y="1978968"/>
                </a:cubicBezTo>
                <a:lnTo>
                  <a:pt x="0" y="226895"/>
                </a:lnTo>
                <a:cubicBezTo>
                  <a:pt x="0" y="101584"/>
                  <a:pt x="101584" y="0"/>
                  <a:pt x="226895" y="0"/>
                </a:cubicBezTo>
                <a:close/>
              </a:path>
            </a:pathLst>
          </a:custGeom>
          <a:solidFill>
            <a:srgbClr val="3E929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67089" tIns="55827" rIns="167089" bIns="189498" rtlCol="0" anchor="ctr" anchorCtr="0">
            <a:noAutofit/>
          </a:bodyPr>
          <a:p>
            <a:pPr indent="0" algn="just" fontAlgn="auto">
              <a:lnSpc>
                <a:spcPct val="150000"/>
              </a:lnSpc>
            </a:pPr>
            <a:r>
              <a:rPr lang="en-US" altLang="zh-CN" sz="1485" dirty="0">
                <a:solidFill>
                  <a:srgbClr val="FFFFFF"/>
                </a:solidFill>
                <a:latin typeface="思源黑体 Normal" panose="020B0400000000000000" charset="-122"/>
                <a:ea typeface="思源黑体 Normal" panose="020B0400000000000000" charset="-122"/>
                <a:cs typeface="+mn-ea"/>
                <a:sym typeface="+mn-ea"/>
              </a:rPr>
              <a:t>全青皮是一种高品质皮革，它采用完整的牛皮原皮，保留了天然的粒面层，不经过过多修饰。其表面能清晰展现牛只生长过程中留下的天然痕迹，如疤痕、毛孔等，这也是全青皮区别于其他皮革的显著特征。</a:t>
            </a:r>
            <a:endParaRPr lang="en-US" altLang="zh-CN" sz="1485" dirty="0">
              <a:solidFill>
                <a:srgbClr val="FFFFFF"/>
              </a:solidFill>
              <a:latin typeface="思源黑体 Normal" panose="020B0400000000000000" charset="-122"/>
              <a:ea typeface="思源黑体 Normal" panose="020B0400000000000000" charset="-122"/>
              <a:cs typeface="+mn-ea"/>
              <a:sym typeface="+mn-ea"/>
            </a:endParaRPr>
          </a:p>
        </p:txBody>
      </p:sp>
    </p:spTree>
    <p:custDataLst>
      <p:tags r:id="rId14"/>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圆角 78"/>
          <p:cNvSpPr/>
          <p:nvPr>
            <p:custDataLst>
              <p:tags r:id="rId1"/>
            </p:custDataLst>
          </p:nvPr>
        </p:nvSpPr>
        <p:spPr>
          <a:xfrm>
            <a:off x="3618167" y="3572500"/>
            <a:ext cx="997817" cy="1649268"/>
          </a:xfrm>
          <a:prstGeom prst="roundRect">
            <a:avLst>
              <a:gd name="adj" fmla="val 7184"/>
            </a:avLst>
          </a:prstGeom>
          <a:gradFill>
            <a:gsLst>
              <a:gs pos="0">
                <a:srgbClr val="FFFFFF">
                  <a:alpha val="10000"/>
                </a:srgbClr>
              </a:gs>
              <a:gs pos="100000">
                <a:srgbClr val="FFFFFF">
                  <a:alpha val="0"/>
                </a:srgbClr>
              </a:gs>
            </a:gsLst>
            <a:lin ang="5400000" scaled="0"/>
          </a:gradFill>
          <a:ln w="15875">
            <a:gradFill flip="none" rotWithShape="1">
              <a:gsLst>
                <a:gs pos="0">
                  <a:schemeClr val="accent2">
                    <a:lumMod val="60000"/>
                    <a:lumOff val="40000"/>
                    <a:alpha val="60000"/>
                  </a:schemeClr>
                </a:gs>
                <a:gs pos="100000">
                  <a:schemeClr val="accent2">
                    <a:lumMod val="60000"/>
                    <a:lumOff val="40000"/>
                    <a:alpha val="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tIns="156080" numCol="1" spcCol="0" rtlCol="0" fromWordArt="0" anchor="t" anchorCtr="0" forceAA="0" compatLnSpc="1">
            <a:noAutofit/>
            <a:scene3d>
              <a:camera prst="orthographicFront"/>
              <a:lightRig rig="threePt" dir="t"/>
            </a:scene3d>
          </a:bodyPr>
          <a:lstStyle/>
          <a:p>
            <a:pPr lvl="0" indent="0" algn="ctr" fontAlgn="auto">
              <a:lnSpc>
                <a:spcPct val="120000"/>
              </a:lnSpc>
              <a:buClrTx/>
              <a:buSzTx/>
              <a:buFontTx/>
            </a:pPr>
            <a:r>
              <a:rPr lang="zh-CN" altLang="en-US" sz="865" b="1" spc="150" noProof="0" dirty="0">
                <a:solidFill>
                  <a:schemeClr val="tx1"/>
                </a:solidFill>
                <a:effectLst>
                  <a:outerShdw blurRad="38100" dist="19050" dir="2700000" algn="tl" rotWithShape="0">
                    <a:schemeClr val="dk1">
                      <a:alpha val="40000"/>
                    </a:schemeClr>
                  </a:outerShdw>
                </a:effectLst>
                <a:uLnTx/>
                <a:uFillTx/>
                <a:latin typeface="+mn-ea"/>
                <a:sym typeface="+mn-ea"/>
              </a:rPr>
              <a:t>皮胚经三防工艺</a:t>
            </a:r>
            <a:r>
              <a:rPr lang="en-US" altLang="zh-CN" sz="865" b="1" spc="150" noProof="0" dirty="0">
                <a:solidFill>
                  <a:schemeClr val="tx1"/>
                </a:solidFill>
                <a:effectLst>
                  <a:outerShdw blurRad="38100" dist="19050" dir="2700000" algn="tl" rotWithShape="0">
                    <a:schemeClr val="dk1">
                      <a:alpha val="40000"/>
                    </a:schemeClr>
                  </a:outerShdw>
                </a:effectLst>
                <a:uLnTx/>
                <a:uFillTx/>
                <a:latin typeface="+mn-ea"/>
                <a:sym typeface="+mn-ea"/>
              </a:rPr>
              <a:t>(</a:t>
            </a:r>
            <a:r>
              <a:rPr lang="zh-CN" altLang="en-US" sz="865" b="1" spc="150" noProof="0" dirty="0">
                <a:solidFill>
                  <a:schemeClr val="tx1"/>
                </a:solidFill>
                <a:effectLst>
                  <a:outerShdw blurRad="38100" dist="19050" dir="2700000" algn="tl" rotWithShape="0">
                    <a:schemeClr val="dk1">
                      <a:alpha val="40000"/>
                    </a:schemeClr>
                  </a:outerShdw>
                </a:effectLst>
                <a:uLnTx/>
                <a:uFillTx/>
                <a:latin typeface="+mn-ea"/>
                <a:sym typeface="+mn-ea"/>
              </a:rPr>
              <a:t>防水</a:t>
            </a:r>
            <a:r>
              <a:rPr lang="en-US" altLang="zh-CN" sz="865" b="1" spc="150" noProof="0" dirty="0">
                <a:solidFill>
                  <a:schemeClr val="tx1"/>
                </a:solidFill>
                <a:effectLst>
                  <a:outerShdw blurRad="38100" dist="19050" dir="2700000" algn="tl" rotWithShape="0">
                    <a:schemeClr val="dk1">
                      <a:alpha val="40000"/>
                    </a:schemeClr>
                  </a:outerShdw>
                </a:effectLst>
                <a:uLnTx/>
                <a:uFillTx/>
                <a:latin typeface="+mn-ea"/>
                <a:sym typeface="+mn-ea"/>
              </a:rPr>
              <a:t>/</a:t>
            </a:r>
            <a:r>
              <a:rPr lang="zh-CN" altLang="en-US" sz="865" b="1" spc="150" noProof="0" dirty="0">
                <a:solidFill>
                  <a:schemeClr val="tx1"/>
                </a:solidFill>
                <a:effectLst>
                  <a:outerShdw blurRad="38100" dist="19050" dir="2700000" algn="tl" rotWithShape="0">
                    <a:schemeClr val="dk1">
                      <a:alpha val="40000"/>
                    </a:schemeClr>
                  </a:outerShdw>
                </a:effectLst>
                <a:uLnTx/>
                <a:uFillTx/>
                <a:latin typeface="+mn-ea"/>
                <a:sym typeface="+mn-ea"/>
              </a:rPr>
              <a:t>防污</a:t>
            </a:r>
            <a:r>
              <a:rPr lang="en-US" altLang="zh-CN" sz="865" b="1" spc="150" noProof="0" dirty="0">
                <a:solidFill>
                  <a:schemeClr val="tx1"/>
                </a:solidFill>
                <a:effectLst>
                  <a:outerShdw blurRad="38100" dist="19050" dir="2700000" algn="tl" rotWithShape="0">
                    <a:schemeClr val="dk1">
                      <a:alpha val="40000"/>
                    </a:schemeClr>
                  </a:outerShdw>
                </a:effectLst>
                <a:uLnTx/>
                <a:uFillTx/>
                <a:latin typeface="+mn-ea"/>
                <a:sym typeface="+mn-ea"/>
              </a:rPr>
              <a:t>/</a:t>
            </a:r>
            <a:r>
              <a:rPr lang="zh-CN" altLang="en-US" sz="865" b="1" spc="150" noProof="0" dirty="0">
                <a:solidFill>
                  <a:schemeClr val="tx1"/>
                </a:solidFill>
                <a:effectLst>
                  <a:outerShdw blurRad="38100" dist="19050" dir="2700000" algn="tl" rotWithShape="0">
                    <a:schemeClr val="dk1">
                      <a:alpha val="40000"/>
                    </a:schemeClr>
                  </a:outerShdw>
                </a:effectLst>
                <a:uLnTx/>
                <a:uFillTx/>
                <a:latin typeface="+mn-ea"/>
                <a:sym typeface="+mn-ea"/>
              </a:rPr>
              <a:t>防霉</a:t>
            </a:r>
            <a:r>
              <a:rPr lang="en-US" altLang="zh-CN" sz="865" b="1" spc="150" noProof="0" dirty="0">
                <a:solidFill>
                  <a:schemeClr val="tx1"/>
                </a:solidFill>
                <a:effectLst>
                  <a:outerShdw blurRad="38100" dist="19050" dir="2700000" algn="tl" rotWithShape="0">
                    <a:schemeClr val="dk1">
                      <a:alpha val="40000"/>
                    </a:schemeClr>
                  </a:outerShdw>
                </a:effectLst>
                <a:uLnTx/>
                <a:uFillTx/>
                <a:latin typeface="+mn-ea"/>
                <a:sym typeface="+mn-ea"/>
              </a:rPr>
              <a:t>)</a:t>
            </a:r>
            <a:r>
              <a:rPr lang="zh-CN" altLang="en-US" sz="865" b="1" spc="150" noProof="0" dirty="0">
                <a:solidFill>
                  <a:schemeClr val="tx1"/>
                </a:solidFill>
                <a:effectLst>
                  <a:outerShdw blurRad="38100" dist="19050" dir="2700000" algn="tl" rotWithShape="0">
                    <a:schemeClr val="dk1">
                      <a:alpha val="40000"/>
                    </a:schemeClr>
                  </a:outerShdw>
                </a:effectLst>
                <a:uLnTx/>
                <a:uFillTx/>
                <a:latin typeface="+mn-ea"/>
                <a:sym typeface="+mn-ea"/>
              </a:rPr>
              <a:t>强化，纹路清晰，肌理感强，手感亲肤细腻。</a:t>
            </a:r>
            <a:endParaRPr lang="zh-CN" altLang="en-US" sz="865" b="1" spc="150" noProof="0" dirty="0">
              <a:solidFill>
                <a:schemeClr val="tx1"/>
              </a:solidFill>
              <a:effectLst>
                <a:outerShdw blurRad="38100" dist="19050" dir="2700000" algn="tl" rotWithShape="0">
                  <a:schemeClr val="dk1">
                    <a:alpha val="40000"/>
                  </a:schemeClr>
                </a:outerShdw>
              </a:effectLst>
              <a:uLnTx/>
              <a:uFillTx/>
              <a:latin typeface="+mn-ea"/>
              <a:sym typeface="+mn-ea"/>
            </a:endParaRPr>
          </a:p>
          <a:p>
            <a:pPr lvl="0" indent="0" algn="ctr" fontAlgn="auto">
              <a:lnSpc>
                <a:spcPct val="120000"/>
              </a:lnSpc>
              <a:buClrTx/>
              <a:buSzTx/>
              <a:buFontTx/>
            </a:pPr>
            <a:endParaRPr lang="zh-CN" altLang="en-US" sz="865" b="1" spc="150" noProof="0" dirty="0">
              <a:solidFill>
                <a:schemeClr val="tx1"/>
              </a:solidFill>
              <a:effectLst>
                <a:outerShdw blurRad="38100" dist="19050" dir="2700000" algn="tl" rotWithShape="0">
                  <a:schemeClr val="dk1">
                    <a:alpha val="40000"/>
                  </a:schemeClr>
                </a:outerShdw>
              </a:effectLst>
              <a:uLnTx/>
              <a:uFillTx/>
              <a:latin typeface="+mn-ea"/>
              <a:sym typeface="+mn-ea"/>
            </a:endParaRPr>
          </a:p>
        </p:txBody>
      </p:sp>
      <p:cxnSp>
        <p:nvCxnSpPr>
          <p:cNvPr id="57" name="直接连接符 56"/>
          <p:cNvCxnSpPr/>
          <p:nvPr>
            <p:custDataLst>
              <p:tags r:id="rId2"/>
            </p:custDataLst>
          </p:nvPr>
        </p:nvCxnSpPr>
        <p:spPr>
          <a:xfrm flipV="1">
            <a:off x="5061859" y="2113985"/>
            <a:ext cx="0" cy="635815"/>
          </a:xfrm>
          <a:prstGeom prst="line">
            <a:avLst/>
          </a:prstGeom>
          <a:ln w="12700" cap="rnd">
            <a:gradFill flip="none" rotWithShape="1">
              <a:gsLst>
                <a:gs pos="0">
                  <a:schemeClr val="accent1">
                    <a:alpha val="100000"/>
                  </a:schemeClr>
                </a:gs>
                <a:gs pos="100000">
                  <a:schemeClr val="accent1">
                    <a:alpha val="0"/>
                  </a:schemeClr>
                </a:gs>
              </a:gsLst>
              <a:lin ang="5400000" scaled="1"/>
              <a:tileRect/>
            </a:gradFill>
          </a:ln>
        </p:spPr>
        <p:style>
          <a:lnRef idx="1">
            <a:schemeClr val="accent1"/>
          </a:lnRef>
          <a:fillRef idx="0">
            <a:schemeClr val="accent1"/>
          </a:fillRef>
          <a:effectRef idx="0">
            <a:schemeClr val="accent1"/>
          </a:effectRef>
          <a:fontRef idx="minor">
            <a:schemeClr val="tx1"/>
          </a:fontRef>
        </p:style>
      </p:cxnSp>
      <p:sp>
        <p:nvSpPr>
          <p:cNvPr id="9" name="椭圆 8"/>
          <p:cNvSpPr/>
          <p:nvPr>
            <p:custDataLst>
              <p:tags r:id="rId3"/>
            </p:custDataLst>
          </p:nvPr>
        </p:nvSpPr>
        <p:spPr>
          <a:xfrm>
            <a:off x="4575798" y="2465086"/>
            <a:ext cx="3099193" cy="863924"/>
          </a:xfrm>
          <a:prstGeom prst="ellipse">
            <a:avLst/>
          </a:prstGeom>
          <a:gradFill flip="none" rotWithShape="1">
            <a:gsLst>
              <a:gs pos="32000">
                <a:schemeClr val="accent1">
                  <a:alpha val="20000"/>
                </a:schemeClr>
              </a:gs>
              <a:gs pos="100000">
                <a:schemeClr val="accent1">
                  <a:alpha val="0"/>
                </a:schemeClr>
              </a:gs>
            </a:gsLst>
            <a:lin ang="5400000" scaled="1"/>
            <a:tileRect/>
          </a:gra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115"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8" name="椭圆 7"/>
          <p:cNvSpPr/>
          <p:nvPr>
            <p:custDataLst>
              <p:tags r:id="rId4"/>
            </p:custDataLst>
          </p:nvPr>
        </p:nvSpPr>
        <p:spPr>
          <a:xfrm>
            <a:off x="5120104" y="2547636"/>
            <a:ext cx="2014969" cy="537627"/>
          </a:xfrm>
          <a:prstGeom prst="ellipse">
            <a:avLst/>
          </a:prstGeom>
          <a:noFill/>
          <a:ln w="9525">
            <a:gradFill>
              <a:gsLst>
                <a:gs pos="0">
                  <a:schemeClr val="accent1">
                    <a:alpha val="0"/>
                  </a:schemeClr>
                </a:gs>
                <a:gs pos="100000">
                  <a:schemeClr val="accent1">
                    <a:alpha val="4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115"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7" name="椭圆 6"/>
          <p:cNvSpPr/>
          <p:nvPr>
            <p:custDataLst>
              <p:tags r:id="rId5"/>
            </p:custDataLst>
          </p:nvPr>
        </p:nvSpPr>
        <p:spPr>
          <a:xfrm>
            <a:off x="5120104" y="2412101"/>
            <a:ext cx="2014969" cy="537627"/>
          </a:xfrm>
          <a:prstGeom prst="ellipse">
            <a:avLst/>
          </a:prstGeom>
          <a:noFill/>
          <a:ln w="9525">
            <a:gradFill>
              <a:gsLst>
                <a:gs pos="0">
                  <a:schemeClr val="accent1">
                    <a:alpha val="0"/>
                  </a:schemeClr>
                </a:gs>
                <a:gs pos="100000">
                  <a:schemeClr val="accent1">
                    <a:alpha val="4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115"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5" name="椭圆 4"/>
          <p:cNvSpPr/>
          <p:nvPr>
            <p:custDataLst>
              <p:tags r:id="rId6"/>
            </p:custDataLst>
          </p:nvPr>
        </p:nvSpPr>
        <p:spPr>
          <a:xfrm>
            <a:off x="5120104" y="2276565"/>
            <a:ext cx="2014969" cy="537627"/>
          </a:xfrm>
          <a:prstGeom prst="ellipse">
            <a:avLst/>
          </a:prstGeom>
          <a:gradFill flip="none" rotWithShape="1">
            <a:gsLst>
              <a:gs pos="0">
                <a:schemeClr val="accent1">
                  <a:alpha val="40000"/>
                </a:schemeClr>
              </a:gs>
              <a:gs pos="100000">
                <a:schemeClr val="accent1">
                  <a:alpha val="0"/>
                </a:schemeClr>
              </a:gs>
            </a:gsLst>
            <a:lin ang="16200000" scaled="1"/>
            <a:tileRect/>
          </a:gradFill>
          <a:ln w="9525">
            <a:gradFill>
              <a:gsLst>
                <a:gs pos="0">
                  <a:schemeClr val="accent1">
                    <a:alpha val="0"/>
                  </a:schemeClr>
                </a:gs>
                <a:gs pos="100000">
                  <a:schemeClr val="accent1">
                    <a:alpha val="10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115"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13" name="椭圆 12"/>
          <p:cNvSpPr/>
          <p:nvPr>
            <p:custDataLst>
              <p:tags r:id="rId7"/>
            </p:custDataLst>
          </p:nvPr>
        </p:nvSpPr>
        <p:spPr>
          <a:xfrm>
            <a:off x="3083689" y="2166344"/>
            <a:ext cx="6087797" cy="1666440"/>
          </a:xfrm>
          <a:prstGeom prst="ellipse">
            <a:avLst/>
          </a:prstGeom>
          <a:noFill/>
          <a:ln w="9525">
            <a:gradFill>
              <a:gsLst>
                <a:gs pos="0">
                  <a:schemeClr val="accent1">
                    <a:alpha val="0"/>
                  </a:schemeClr>
                </a:gs>
                <a:gs pos="100000">
                  <a:schemeClr val="accent1">
                    <a:alpha val="100000"/>
                  </a:schemeClr>
                </a:gs>
              </a:gsLst>
              <a:lin ang="5400000" scaled="1"/>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115"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sp>
        <p:nvSpPr>
          <p:cNvPr id="31" name="任意多边形: 形状 30"/>
          <p:cNvSpPr/>
          <p:nvPr>
            <p:custDataLst>
              <p:tags r:id="rId8"/>
            </p:custDataLst>
          </p:nvPr>
        </p:nvSpPr>
        <p:spPr>
          <a:xfrm>
            <a:off x="4575798" y="2896741"/>
            <a:ext cx="3099193" cy="2325218"/>
          </a:xfrm>
          <a:custGeom>
            <a:avLst/>
            <a:gdLst>
              <a:gd name="connsiteX0" fmla="*/ 0 w 4238278"/>
              <a:gd name="connsiteY0" fmla="*/ 419 h 2571928"/>
              <a:gd name="connsiteX1" fmla="*/ 2119139 w 4238278"/>
              <a:gd name="connsiteY1" fmla="*/ 591146 h 2571928"/>
              <a:gd name="connsiteX2" fmla="*/ 4238278 w 4238278"/>
              <a:gd name="connsiteY2" fmla="*/ 419 h 2571928"/>
              <a:gd name="connsiteX3" fmla="*/ 4238278 w 4238278"/>
              <a:gd name="connsiteY3" fmla="*/ 1981201 h 2571928"/>
              <a:gd name="connsiteX4" fmla="*/ 4238278 w 4238278"/>
              <a:gd name="connsiteY4" fmla="*/ 1981619 h 2571928"/>
              <a:gd name="connsiteX5" fmla="*/ 4238203 w 4238278"/>
              <a:gd name="connsiteY5" fmla="*/ 1981619 h 2571928"/>
              <a:gd name="connsiteX6" fmla="*/ 4227337 w 4238278"/>
              <a:gd name="connsiteY6" fmla="*/ 2041600 h 2571928"/>
              <a:gd name="connsiteX7" fmla="*/ 2119139 w 4238278"/>
              <a:gd name="connsiteY7" fmla="*/ 2571928 h 2571928"/>
              <a:gd name="connsiteX8" fmla="*/ 10941 w 4238278"/>
              <a:gd name="connsiteY8" fmla="*/ 2041600 h 2571928"/>
              <a:gd name="connsiteX9" fmla="*/ 76 w 4238278"/>
              <a:gd name="connsiteY9" fmla="*/ 1981619 h 2571928"/>
              <a:gd name="connsiteX10" fmla="*/ 0 w 4238278"/>
              <a:gd name="connsiteY10" fmla="*/ 1981619 h 2571928"/>
              <a:gd name="connsiteX11" fmla="*/ 0 w 4238278"/>
              <a:gd name="connsiteY11" fmla="*/ 1981201 h 2571928"/>
              <a:gd name="connsiteX12" fmla="*/ 4238202 w 4238278"/>
              <a:gd name="connsiteY12" fmla="*/ 0 h 2571928"/>
              <a:gd name="connsiteX13" fmla="*/ 4238278 w 4238278"/>
              <a:gd name="connsiteY13" fmla="*/ 0 h 2571928"/>
              <a:gd name="connsiteX14" fmla="*/ 4238278 w 4238278"/>
              <a:gd name="connsiteY14" fmla="*/ 419 h 2571928"/>
              <a:gd name="connsiteX15" fmla="*/ 0 w 4238278"/>
              <a:gd name="connsiteY15" fmla="*/ 0 h 2571928"/>
              <a:gd name="connsiteX16" fmla="*/ 76 w 4238278"/>
              <a:gd name="connsiteY16" fmla="*/ 0 h 2571928"/>
              <a:gd name="connsiteX17" fmla="*/ 0 w 4238278"/>
              <a:gd name="connsiteY17" fmla="*/ 419 h 2571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38278" h="2571928">
                <a:moveTo>
                  <a:pt x="0" y="419"/>
                </a:moveTo>
                <a:cubicBezTo>
                  <a:pt x="0" y="326669"/>
                  <a:pt x="948771" y="591146"/>
                  <a:pt x="2119139" y="591146"/>
                </a:cubicBezTo>
                <a:cubicBezTo>
                  <a:pt x="3289507" y="591146"/>
                  <a:pt x="4238278" y="326669"/>
                  <a:pt x="4238278" y="419"/>
                </a:cubicBezTo>
                <a:lnTo>
                  <a:pt x="4238278" y="1981201"/>
                </a:lnTo>
                <a:lnTo>
                  <a:pt x="4238278" y="1981619"/>
                </a:lnTo>
                <a:lnTo>
                  <a:pt x="4238203" y="1981619"/>
                </a:lnTo>
                <a:lnTo>
                  <a:pt x="4227337" y="2041600"/>
                </a:lnTo>
                <a:cubicBezTo>
                  <a:pt x="4118816" y="2339478"/>
                  <a:pt x="3216359" y="2571928"/>
                  <a:pt x="2119139" y="2571928"/>
                </a:cubicBezTo>
                <a:cubicBezTo>
                  <a:pt x="1021919" y="2571928"/>
                  <a:pt x="119462" y="2339478"/>
                  <a:pt x="10941" y="2041600"/>
                </a:cubicBezTo>
                <a:lnTo>
                  <a:pt x="76" y="1981619"/>
                </a:lnTo>
                <a:lnTo>
                  <a:pt x="0" y="1981619"/>
                </a:lnTo>
                <a:lnTo>
                  <a:pt x="0" y="1981201"/>
                </a:lnTo>
                <a:close/>
                <a:moveTo>
                  <a:pt x="4238202" y="0"/>
                </a:moveTo>
                <a:lnTo>
                  <a:pt x="4238278" y="0"/>
                </a:lnTo>
                <a:lnTo>
                  <a:pt x="4238278" y="419"/>
                </a:lnTo>
                <a:close/>
                <a:moveTo>
                  <a:pt x="0" y="0"/>
                </a:moveTo>
                <a:lnTo>
                  <a:pt x="76" y="0"/>
                </a:lnTo>
                <a:lnTo>
                  <a:pt x="0" y="419"/>
                </a:lnTo>
                <a:close/>
              </a:path>
            </a:pathLst>
          </a:custGeom>
          <a:gradFill flip="none" rotWithShape="1">
            <a:gsLst>
              <a:gs pos="18000">
                <a:schemeClr val="accent1">
                  <a:alpha val="0"/>
                </a:schemeClr>
              </a:gs>
              <a:gs pos="100000">
                <a:schemeClr val="accent1">
                  <a:alpha val="2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1115">
              <a:solidFill>
                <a:schemeClr val="lt1"/>
              </a:solidFill>
            </a:endParaRPr>
          </a:p>
        </p:txBody>
      </p:sp>
      <p:sp>
        <p:nvSpPr>
          <p:cNvPr id="51" name="任意多边形: 形状 50"/>
          <p:cNvSpPr/>
          <p:nvPr>
            <p:custDataLst>
              <p:tags r:id="rId9"/>
            </p:custDataLst>
          </p:nvPr>
        </p:nvSpPr>
        <p:spPr>
          <a:xfrm>
            <a:off x="3288443" y="2681859"/>
            <a:ext cx="5673901" cy="1411683"/>
          </a:xfrm>
          <a:custGeom>
            <a:avLst/>
            <a:gdLst>
              <a:gd name="connsiteX0" fmla="*/ 3879650 w 7759302"/>
              <a:gd name="connsiteY0" fmla="*/ 260003 h 1930536"/>
              <a:gd name="connsiteX1" fmla="*/ 392593 w 7759302"/>
              <a:gd name="connsiteY1" fmla="*/ 965267 h 1930536"/>
              <a:gd name="connsiteX2" fmla="*/ 3879650 w 7759302"/>
              <a:gd name="connsiteY2" fmla="*/ 1670531 h 1930536"/>
              <a:gd name="connsiteX3" fmla="*/ 7366707 w 7759302"/>
              <a:gd name="connsiteY3" fmla="*/ 965267 h 1930536"/>
              <a:gd name="connsiteX4" fmla="*/ 3879650 w 7759302"/>
              <a:gd name="connsiteY4" fmla="*/ 260003 h 1930536"/>
              <a:gd name="connsiteX5" fmla="*/ 3879651 w 7759302"/>
              <a:gd name="connsiteY5" fmla="*/ 0 h 1930536"/>
              <a:gd name="connsiteX6" fmla="*/ 7759302 w 7759302"/>
              <a:gd name="connsiteY6" fmla="*/ 965268 h 1930536"/>
              <a:gd name="connsiteX7" fmla="*/ 3879651 w 7759302"/>
              <a:gd name="connsiteY7" fmla="*/ 1930536 h 1930536"/>
              <a:gd name="connsiteX8" fmla="*/ 0 w 7759302"/>
              <a:gd name="connsiteY8" fmla="*/ 965268 h 1930536"/>
              <a:gd name="connsiteX9" fmla="*/ 3879651 w 7759302"/>
              <a:gd name="connsiteY9" fmla="*/ 0 h 1930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59302" h="1930536">
                <a:moveTo>
                  <a:pt x="3879650" y="260003"/>
                </a:moveTo>
                <a:cubicBezTo>
                  <a:pt x="1953802" y="260003"/>
                  <a:pt x="392593" y="575760"/>
                  <a:pt x="392593" y="965267"/>
                </a:cubicBezTo>
                <a:cubicBezTo>
                  <a:pt x="392593" y="1354774"/>
                  <a:pt x="1953802" y="1670531"/>
                  <a:pt x="3879650" y="1670531"/>
                </a:cubicBezTo>
                <a:cubicBezTo>
                  <a:pt x="5805498" y="1670531"/>
                  <a:pt x="7366707" y="1354774"/>
                  <a:pt x="7366707" y="965267"/>
                </a:cubicBezTo>
                <a:cubicBezTo>
                  <a:pt x="7366707" y="575760"/>
                  <a:pt x="5805498" y="260003"/>
                  <a:pt x="3879650" y="260003"/>
                </a:cubicBezTo>
                <a:close/>
                <a:moveTo>
                  <a:pt x="3879651" y="0"/>
                </a:moveTo>
                <a:cubicBezTo>
                  <a:pt x="6022323" y="0"/>
                  <a:pt x="7759302" y="432165"/>
                  <a:pt x="7759302" y="965268"/>
                </a:cubicBezTo>
                <a:cubicBezTo>
                  <a:pt x="7759302" y="1498371"/>
                  <a:pt x="6022323" y="1930536"/>
                  <a:pt x="3879651" y="1930536"/>
                </a:cubicBezTo>
                <a:cubicBezTo>
                  <a:pt x="1736979" y="1930536"/>
                  <a:pt x="0" y="1498371"/>
                  <a:pt x="0" y="965268"/>
                </a:cubicBezTo>
                <a:cubicBezTo>
                  <a:pt x="0" y="432165"/>
                  <a:pt x="1736979" y="0"/>
                  <a:pt x="3879651" y="0"/>
                </a:cubicBezTo>
                <a:close/>
              </a:path>
            </a:pathLst>
          </a:custGeom>
          <a:gradFill>
            <a:gsLst>
              <a:gs pos="14000">
                <a:schemeClr val="accent1">
                  <a:alpha val="0"/>
                </a:schemeClr>
              </a:gs>
              <a:gs pos="100000">
                <a:schemeClr val="accent1">
                  <a:alpha val="18000"/>
                </a:schemeClr>
              </a:gs>
            </a:gsLst>
            <a:lin ang="5400000" scaled="1"/>
          </a:gradFill>
          <a:ln w="15875">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115" b="0" i="0" u="none" strike="noStrike" kern="1200" cap="none" spc="0" normalizeH="0" baseline="0" noProof="0">
              <a:ln>
                <a:noFill/>
              </a:ln>
              <a:solidFill>
                <a:srgbClr val="FFFFFF"/>
              </a:solidFill>
              <a:effectLst/>
              <a:uLnTx/>
              <a:uFillTx/>
              <a:latin typeface="Arial" panose="020B0604020202020204"/>
              <a:ea typeface="微软雅黑" panose="020B0503020204020204" charset="-122"/>
              <a:cs typeface="+mn-cs"/>
            </a:endParaRPr>
          </a:p>
        </p:txBody>
      </p:sp>
      <p:cxnSp>
        <p:nvCxnSpPr>
          <p:cNvPr id="53" name="直接连接符 52"/>
          <p:cNvCxnSpPr/>
          <p:nvPr>
            <p:custDataLst>
              <p:tags r:id="rId10"/>
            </p:custDataLst>
          </p:nvPr>
        </p:nvCxnSpPr>
        <p:spPr>
          <a:xfrm flipV="1">
            <a:off x="4848532" y="2412101"/>
            <a:ext cx="0" cy="524791"/>
          </a:xfrm>
          <a:prstGeom prst="line">
            <a:avLst/>
          </a:prstGeom>
          <a:ln w="34925" cap="rnd">
            <a:gradFill flip="none" rotWithShape="1">
              <a:gsLst>
                <a:gs pos="0">
                  <a:schemeClr val="accent1">
                    <a:alpha val="40000"/>
                  </a:schemeClr>
                </a:gs>
                <a:gs pos="100000">
                  <a:schemeClr val="accent1">
                    <a:alpha val="0"/>
                  </a:schemeClr>
                </a:gs>
              </a:gsLst>
              <a:lin ang="5400000" scaled="1"/>
              <a:tileRect/>
            </a:gradFill>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custDataLst>
              <p:tags r:id="rId11"/>
            </p:custDataLst>
          </p:nvPr>
        </p:nvCxnSpPr>
        <p:spPr>
          <a:xfrm flipV="1">
            <a:off x="7441408" y="2113985"/>
            <a:ext cx="0" cy="635815"/>
          </a:xfrm>
          <a:prstGeom prst="line">
            <a:avLst/>
          </a:prstGeom>
          <a:ln w="19050" cap="rnd">
            <a:gradFill flip="none" rotWithShape="1">
              <a:gsLst>
                <a:gs pos="0">
                  <a:schemeClr val="accent1">
                    <a:alpha val="100000"/>
                  </a:schemeClr>
                </a:gs>
                <a:gs pos="100000">
                  <a:schemeClr val="accent1">
                    <a:alpha val="0"/>
                  </a:schemeClr>
                </a:gs>
              </a:gsLst>
              <a:lin ang="5400000" scaled="1"/>
              <a:tileRect/>
            </a:gradFill>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custDataLst>
              <p:tags r:id="rId12"/>
            </p:custDataLst>
          </p:nvPr>
        </p:nvCxnSpPr>
        <p:spPr>
          <a:xfrm flipV="1">
            <a:off x="7264172" y="2370965"/>
            <a:ext cx="0" cy="635815"/>
          </a:xfrm>
          <a:prstGeom prst="line">
            <a:avLst/>
          </a:prstGeom>
          <a:ln w="15875" cap="rnd">
            <a:gradFill flip="none" rotWithShape="1">
              <a:gsLst>
                <a:gs pos="0">
                  <a:schemeClr val="accent1">
                    <a:alpha val="50000"/>
                  </a:schemeClr>
                </a:gs>
                <a:gs pos="100000">
                  <a:schemeClr val="accent1">
                    <a:alpha val="0"/>
                  </a:schemeClr>
                </a:gs>
              </a:gsLst>
              <a:lin ang="5400000" scaled="1"/>
              <a:tileRect/>
            </a:gradFill>
            <a:prstDash val="dash"/>
          </a:ln>
        </p:spPr>
        <p:style>
          <a:lnRef idx="1">
            <a:schemeClr val="accent1"/>
          </a:lnRef>
          <a:fillRef idx="0">
            <a:schemeClr val="accent1"/>
          </a:fillRef>
          <a:effectRef idx="0">
            <a:schemeClr val="accent1"/>
          </a:effectRef>
          <a:fontRef idx="minor">
            <a:schemeClr val="tx1"/>
          </a:fontRef>
        </p:style>
      </p:cxnSp>
      <p:cxnSp>
        <p:nvCxnSpPr>
          <p:cNvPr id="58" name="直接连接符 57"/>
          <p:cNvCxnSpPr/>
          <p:nvPr>
            <p:custDataLst>
              <p:tags r:id="rId13"/>
            </p:custDataLst>
          </p:nvPr>
        </p:nvCxnSpPr>
        <p:spPr>
          <a:xfrm flipV="1">
            <a:off x="5297020" y="2617067"/>
            <a:ext cx="0" cy="524791"/>
          </a:xfrm>
          <a:prstGeom prst="line">
            <a:avLst/>
          </a:prstGeom>
          <a:ln w="44450" cap="rnd">
            <a:gradFill flip="none" rotWithShape="1">
              <a:gsLst>
                <a:gs pos="0">
                  <a:schemeClr val="accent1">
                    <a:alpha val="20000"/>
                  </a:schemeClr>
                </a:gs>
                <a:gs pos="100000">
                  <a:schemeClr val="accent1">
                    <a:alpha val="0"/>
                  </a:schemeClr>
                </a:gs>
              </a:gsLst>
              <a:lin ang="5400000" scaled="1"/>
              <a:tileRect/>
            </a:gradFill>
          </a:ln>
        </p:spPr>
        <p:style>
          <a:lnRef idx="1">
            <a:schemeClr val="accent1"/>
          </a:lnRef>
          <a:fillRef idx="0">
            <a:schemeClr val="accent1"/>
          </a:fillRef>
          <a:effectRef idx="0">
            <a:schemeClr val="accent1"/>
          </a:effectRef>
          <a:fontRef idx="minor">
            <a:schemeClr val="tx1"/>
          </a:fontRef>
        </p:style>
      </p:cxnSp>
      <p:sp useBgFill="1">
        <p:nvSpPr>
          <p:cNvPr id="60" name="矩形: 圆角 59"/>
          <p:cNvSpPr/>
          <p:nvPr>
            <p:custDataLst>
              <p:tags r:id="rId14"/>
            </p:custDataLst>
          </p:nvPr>
        </p:nvSpPr>
        <p:spPr>
          <a:xfrm>
            <a:off x="2281454" y="3023268"/>
            <a:ext cx="997817" cy="1880834"/>
          </a:xfrm>
          <a:prstGeom prst="roundRect">
            <a:avLst>
              <a:gd name="adj" fmla="val 7184"/>
            </a:avLst>
          </a:prstGeom>
          <a:ln w="15875">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tIns="156080" numCol="1" spcCol="0" rtlCol="0" fromWordArt="0" anchor="t" anchorCtr="0" forceAA="0" compatLnSpc="1">
            <a:noAutofit/>
          </a:bodyPr>
          <a:lstStyle/>
          <a:p>
            <a:pPr lvl="0" algn="ctr">
              <a:buClrTx/>
              <a:buSzTx/>
              <a:buFontTx/>
            </a:pPr>
            <a:endParaRPr lang="zh-CN" altLang="en-US" sz="865" spc="150" noProof="0" dirty="0">
              <a:ln>
                <a:noFill/>
              </a:ln>
              <a:solidFill>
                <a:srgbClr val="262626"/>
              </a:solidFill>
              <a:effectLst/>
              <a:uLnTx/>
              <a:uFillTx/>
              <a:latin typeface="+mn-ea"/>
              <a:sym typeface="+mn-ea"/>
            </a:endParaRPr>
          </a:p>
        </p:txBody>
      </p:sp>
      <p:sp>
        <p:nvSpPr>
          <p:cNvPr id="43" name="序号"/>
          <p:cNvSpPr txBox="1">
            <a:spLocks noChangeAspect="1"/>
          </p:cNvSpPr>
          <p:nvPr>
            <p:custDataLst>
              <p:tags r:id="rId15"/>
            </p:custDataLst>
          </p:nvPr>
        </p:nvSpPr>
        <p:spPr>
          <a:xfrm>
            <a:off x="2562698" y="2465086"/>
            <a:ext cx="435621" cy="435621"/>
          </a:xfrm>
          <a:prstGeom prst="rect">
            <a:avLst/>
          </a:prstGeom>
          <a:noFill/>
          <a:effectLst>
            <a:outerShdw blurRad="127000" sx="102000" sy="102000" algn="ctr" rotWithShape="0">
              <a:schemeClr val="accent1">
                <a:alpha val="31000"/>
              </a:schemeClr>
            </a:outerShdw>
          </a:effectLst>
        </p:spPr>
        <p:txBody>
          <a:bodyPr wrap="non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pPr>
            <a:r>
              <a:rPr kumimoji="0" lang="en-US" sz="2230" b="1" i="0" u="none" strike="noStrike" kern="1200" cap="none" normalizeH="0" baseline="0" noProof="0" dirty="0">
                <a:ln>
                  <a:noFill/>
                </a:ln>
                <a:gradFill>
                  <a:gsLst>
                    <a:gs pos="49000">
                      <a:schemeClr val="accent1">
                        <a:alpha val="100000"/>
                      </a:schemeClr>
                    </a:gs>
                    <a:gs pos="77000">
                      <a:schemeClr val="accent1">
                        <a:alpha val="0"/>
                      </a:schemeClr>
                    </a:gs>
                  </a:gsLst>
                  <a:lin ang="5400000" scaled="0"/>
                </a:gradFill>
                <a:uLnTx/>
                <a:uFillTx/>
                <a:ea typeface="微软雅黑" panose="020B0503020204020204" charset="-122"/>
                <a:cs typeface="+mn-cs"/>
              </a:rPr>
              <a:t>01</a:t>
            </a:r>
            <a:endParaRPr kumimoji="0" lang="en-US" sz="2230" b="1" i="0" u="none" strike="noStrike" kern="1200" cap="none" normalizeH="0" baseline="0" noProof="0" dirty="0">
              <a:ln>
                <a:noFill/>
              </a:ln>
              <a:gradFill>
                <a:gsLst>
                  <a:gs pos="49000">
                    <a:schemeClr val="accent1">
                      <a:alpha val="100000"/>
                    </a:schemeClr>
                  </a:gs>
                  <a:gs pos="77000">
                    <a:schemeClr val="accent1">
                      <a:alpha val="0"/>
                    </a:schemeClr>
                  </a:gs>
                </a:gsLst>
                <a:lin ang="5400000" scaled="0"/>
              </a:gradFill>
              <a:uLnTx/>
              <a:uFillTx/>
              <a:ea typeface="微软雅黑" panose="020B0503020204020204" charset="-122"/>
              <a:cs typeface="+mn-cs"/>
            </a:endParaRPr>
          </a:p>
        </p:txBody>
      </p:sp>
      <p:sp useBgFill="1">
        <p:nvSpPr>
          <p:cNvPr id="64" name="矩形: 圆角 63"/>
          <p:cNvSpPr/>
          <p:nvPr>
            <p:custDataLst>
              <p:tags r:id="rId16"/>
            </p:custDataLst>
          </p:nvPr>
        </p:nvSpPr>
        <p:spPr>
          <a:xfrm>
            <a:off x="8962267" y="3023268"/>
            <a:ext cx="997817" cy="2536216"/>
          </a:xfrm>
          <a:prstGeom prst="roundRect">
            <a:avLst>
              <a:gd name="adj" fmla="val 7184"/>
            </a:avLst>
          </a:prstGeom>
          <a:ln w="15875">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tIns="156080" numCol="1" spcCol="0" rtlCol="0" fromWordArt="0" anchor="t" anchorCtr="0" forceAA="0" compatLnSpc="1">
            <a:noAutofit/>
          </a:bodyPr>
          <a:lstStyle/>
          <a:p>
            <a:pPr lvl="0" algn="ctr">
              <a:buClrTx/>
              <a:buSzTx/>
              <a:buFontTx/>
            </a:pPr>
            <a:endParaRPr lang="zh-CN" altLang="en-US" sz="865" spc="150" noProof="0" dirty="0">
              <a:ln>
                <a:noFill/>
              </a:ln>
              <a:solidFill>
                <a:srgbClr val="262626"/>
              </a:solidFill>
              <a:effectLst/>
              <a:uLnTx/>
              <a:uFillTx/>
              <a:latin typeface="+mn-ea"/>
              <a:sym typeface="+mn-ea"/>
            </a:endParaRPr>
          </a:p>
        </p:txBody>
      </p:sp>
      <p:sp>
        <p:nvSpPr>
          <p:cNvPr id="65" name="序号"/>
          <p:cNvSpPr txBox="1">
            <a:spLocks noChangeAspect="1"/>
          </p:cNvSpPr>
          <p:nvPr>
            <p:custDataLst>
              <p:tags r:id="rId17"/>
            </p:custDataLst>
          </p:nvPr>
        </p:nvSpPr>
        <p:spPr>
          <a:xfrm>
            <a:off x="9243432" y="2465086"/>
            <a:ext cx="435621" cy="435621"/>
          </a:xfrm>
          <a:prstGeom prst="rect">
            <a:avLst/>
          </a:prstGeom>
          <a:noFill/>
          <a:effectLst>
            <a:outerShdw blurRad="127000" sx="102000" sy="102000" algn="ctr" rotWithShape="0">
              <a:schemeClr val="accent6">
                <a:alpha val="31000"/>
              </a:schemeClr>
            </a:outerShdw>
          </a:effectLst>
        </p:spPr>
        <p:txBody>
          <a:bodyPr wrap="none" lIns="0" tIns="0" rIns="0" bIns="0" rtlCol="0" anchor="ctr">
            <a:normAutofit/>
          </a:bodyPr>
          <a:lstStyle>
            <a:defPPr>
              <a:defRPr lang="zh-CN"/>
            </a:defPPr>
            <a:lvl1pPr marR="0" lvl="0" indent="0" algn="ctr" fontAlgn="auto">
              <a:lnSpc>
                <a:spcPct val="100000"/>
              </a:lnSpc>
              <a:spcBef>
                <a:spcPts val="0"/>
              </a:spcBef>
              <a:spcAft>
                <a:spcPts val="0"/>
              </a:spcAft>
              <a:buClrTx/>
              <a:buSzTx/>
              <a:buFontTx/>
              <a:buNone/>
              <a:defRPr kumimoji="0" sz="3600" b="1" i="0" u="none" strike="noStrike" cap="none" spc="0" normalizeH="0" baseline="0">
                <a:ln>
                  <a:noFill/>
                </a:ln>
                <a:gradFill>
                  <a:gsLst>
                    <a:gs pos="49000">
                      <a:schemeClr val="accent1"/>
                    </a:gs>
                    <a:gs pos="77000">
                      <a:schemeClr val="accent1">
                        <a:alpha val="0"/>
                      </a:schemeClr>
                    </a:gs>
                  </a:gsLst>
                  <a:lin ang="5400000" scaled="0"/>
                </a:gradFill>
                <a:uLnTx/>
                <a:uFillTx/>
                <a:latin typeface="+mj-lt"/>
                <a:ea typeface="微软雅黑" panose="020B0503020204020204" charset="-122"/>
              </a:defRPr>
            </a:lvl1pPr>
          </a:lstStyle>
          <a:p>
            <a:pPr lvl="0" algn="ctr"/>
            <a:r>
              <a:rPr lang="en-US" sz="2230" dirty="0">
                <a:gradFill>
                  <a:gsLst>
                    <a:gs pos="49000">
                      <a:schemeClr val="accent6">
                        <a:alpha val="100000"/>
                      </a:schemeClr>
                    </a:gs>
                    <a:gs pos="77000">
                      <a:schemeClr val="accent6">
                        <a:alpha val="0"/>
                      </a:schemeClr>
                    </a:gs>
                  </a:gsLst>
                  <a:lin ang="5400000" scaled="0"/>
                </a:gradFill>
                <a:latin typeface="+mn-lt"/>
                <a:sym typeface="+mn-ea"/>
              </a:rPr>
              <a:t>06</a:t>
            </a:r>
            <a:endParaRPr lang="en-US" sz="2230" dirty="0">
              <a:gradFill>
                <a:gsLst>
                  <a:gs pos="49000">
                    <a:schemeClr val="accent6">
                      <a:alpha val="100000"/>
                    </a:schemeClr>
                  </a:gs>
                  <a:gs pos="77000">
                    <a:schemeClr val="accent6">
                      <a:alpha val="0"/>
                    </a:schemeClr>
                  </a:gs>
                </a:gsLst>
                <a:lin ang="5400000" scaled="0"/>
              </a:gradFill>
              <a:latin typeface="+mn-lt"/>
              <a:sym typeface="+mn-ea"/>
            </a:endParaRPr>
          </a:p>
        </p:txBody>
      </p:sp>
      <p:sp useBgFill="1">
        <p:nvSpPr>
          <p:cNvPr id="69" name="矩形: 圆角 68"/>
          <p:cNvSpPr/>
          <p:nvPr>
            <p:custDataLst>
              <p:tags r:id="rId18"/>
            </p:custDataLst>
          </p:nvPr>
        </p:nvSpPr>
        <p:spPr>
          <a:xfrm>
            <a:off x="4954094" y="3824510"/>
            <a:ext cx="997817" cy="1735368"/>
          </a:xfrm>
          <a:prstGeom prst="roundRect">
            <a:avLst>
              <a:gd name="adj" fmla="val 7184"/>
            </a:avLst>
          </a:prstGeom>
          <a:ln w="15875">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tIns="156080" numCol="1" spcCol="0" rtlCol="0" fromWordArt="0" anchor="t" anchorCtr="0" forceAA="0" compatLnSpc="1">
            <a:noAutofit/>
          </a:bodyPr>
          <a:lstStyle/>
          <a:p>
            <a:pPr lvl="0" algn="ctr">
              <a:buClrTx/>
              <a:buSzTx/>
              <a:buFontTx/>
            </a:pPr>
            <a:endParaRPr lang="zh-CN" altLang="en-US" sz="865" spc="150" noProof="0" dirty="0">
              <a:ln>
                <a:noFill/>
              </a:ln>
              <a:solidFill>
                <a:srgbClr val="262626"/>
              </a:solidFill>
              <a:effectLst/>
              <a:uLnTx/>
              <a:uFillTx/>
              <a:latin typeface="+mn-ea"/>
              <a:sym typeface="+mn-ea"/>
            </a:endParaRPr>
          </a:p>
        </p:txBody>
      </p:sp>
      <p:sp>
        <p:nvSpPr>
          <p:cNvPr id="70" name="序号"/>
          <p:cNvSpPr txBox="1">
            <a:spLocks noChangeAspect="1"/>
          </p:cNvSpPr>
          <p:nvPr>
            <p:custDataLst>
              <p:tags r:id="rId19"/>
            </p:custDataLst>
          </p:nvPr>
        </p:nvSpPr>
        <p:spPr>
          <a:xfrm>
            <a:off x="5234992" y="3298832"/>
            <a:ext cx="435621" cy="435621"/>
          </a:xfrm>
          <a:prstGeom prst="rect">
            <a:avLst/>
          </a:prstGeom>
          <a:noFill/>
          <a:effectLst>
            <a:outerShdw blurRad="127000" sx="102000" sy="102000" algn="ctr" rotWithShape="0">
              <a:schemeClr val="accent3">
                <a:alpha val="31000"/>
              </a:schemeClr>
            </a:outerShdw>
          </a:effectLst>
        </p:spPr>
        <p:txBody>
          <a:bodyPr wrap="none" lIns="0" tIns="0" rIns="0" bIns="0" rtlCol="0" anchor="ctr">
            <a:normAutofit/>
          </a:bodyPr>
          <a:lstStyle>
            <a:defPPr>
              <a:defRPr lang="zh-CN"/>
            </a:defPPr>
            <a:lvl1pPr marR="0" lvl="0" indent="0" algn="ctr" fontAlgn="auto">
              <a:lnSpc>
                <a:spcPct val="100000"/>
              </a:lnSpc>
              <a:spcBef>
                <a:spcPts val="0"/>
              </a:spcBef>
              <a:spcAft>
                <a:spcPts val="0"/>
              </a:spcAft>
              <a:buClrTx/>
              <a:buSzTx/>
              <a:buFontTx/>
              <a:buNone/>
              <a:defRPr kumimoji="0" sz="3600" b="1" i="0" u="none" strike="noStrike" cap="none" spc="0" normalizeH="0" baseline="0">
                <a:ln>
                  <a:noFill/>
                </a:ln>
                <a:gradFill>
                  <a:gsLst>
                    <a:gs pos="49000">
                      <a:schemeClr val="accent1"/>
                    </a:gs>
                    <a:gs pos="77000">
                      <a:schemeClr val="accent1">
                        <a:alpha val="0"/>
                      </a:schemeClr>
                    </a:gs>
                  </a:gsLst>
                  <a:lin ang="5400000" scaled="0"/>
                </a:gradFill>
                <a:uLnTx/>
                <a:uFillTx/>
                <a:latin typeface="+mj-lt"/>
                <a:ea typeface="微软雅黑" panose="020B0503020204020204" charset="-122"/>
              </a:defRPr>
            </a:lvl1pPr>
          </a:lstStyle>
          <a:p>
            <a:r>
              <a:rPr lang="en-US" sz="2230">
                <a:gradFill>
                  <a:gsLst>
                    <a:gs pos="49000">
                      <a:schemeClr val="accent3">
                        <a:alpha val="100000"/>
                      </a:schemeClr>
                    </a:gs>
                    <a:gs pos="77000">
                      <a:schemeClr val="accent3">
                        <a:alpha val="0"/>
                      </a:schemeClr>
                    </a:gs>
                  </a:gsLst>
                  <a:lin ang="5400000" scaled="0"/>
                </a:gradFill>
                <a:latin typeface="+mn-lt"/>
              </a:rPr>
              <a:t>03</a:t>
            </a:r>
            <a:endParaRPr lang="en-US" sz="2230" dirty="0">
              <a:gradFill>
                <a:gsLst>
                  <a:gs pos="49000">
                    <a:schemeClr val="accent3">
                      <a:alpha val="100000"/>
                    </a:schemeClr>
                  </a:gs>
                  <a:gs pos="77000">
                    <a:schemeClr val="accent3">
                      <a:alpha val="0"/>
                    </a:schemeClr>
                  </a:gs>
                </a:gsLst>
                <a:lin ang="5400000" scaled="0"/>
              </a:gradFill>
              <a:latin typeface="+mn-lt"/>
            </a:endParaRPr>
          </a:p>
        </p:txBody>
      </p:sp>
      <p:sp useBgFill="1">
        <p:nvSpPr>
          <p:cNvPr id="74" name="矩形: 圆角 73"/>
          <p:cNvSpPr/>
          <p:nvPr>
            <p:custDataLst>
              <p:tags r:id="rId20"/>
            </p:custDataLst>
          </p:nvPr>
        </p:nvSpPr>
        <p:spPr>
          <a:xfrm>
            <a:off x="7626340" y="3572500"/>
            <a:ext cx="997817" cy="1987771"/>
          </a:xfrm>
          <a:prstGeom prst="roundRect">
            <a:avLst>
              <a:gd name="adj" fmla="val 7184"/>
            </a:avLst>
          </a:prstGeom>
          <a:ln w="15875">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tIns="156080" numCol="1" spcCol="0" rtlCol="0" fromWordArt="0" anchor="t" anchorCtr="0" forceAA="0" compatLnSpc="1">
            <a:noAutofit/>
          </a:bodyPr>
          <a:lstStyle/>
          <a:p>
            <a:pPr lvl="0" algn="ctr">
              <a:buClrTx/>
              <a:buSzTx/>
              <a:buFontTx/>
            </a:pPr>
            <a:endParaRPr lang="zh-CN" altLang="en-US" sz="865" spc="150" noProof="0" dirty="0">
              <a:ln>
                <a:noFill/>
              </a:ln>
              <a:solidFill>
                <a:srgbClr val="262626"/>
              </a:solidFill>
              <a:effectLst/>
              <a:uLnTx/>
              <a:uFillTx/>
              <a:latin typeface="+mn-ea"/>
              <a:sym typeface="+mn-ea"/>
            </a:endParaRPr>
          </a:p>
        </p:txBody>
      </p:sp>
      <p:sp>
        <p:nvSpPr>
          <p:cNvPr id="75" name="序号"/>
          <p:cNvSpPr txBox="1">
            <a:spLocks noChangeAspect="1"/>
          </p:cNvSpPr>
          <p:nvPr>
            <p:custDataLst>
              <p:tags r:id="rId21"/>
            </p:custDataLst>
          </p:nvPr>
        </p:nvSpPr>
        <p:spPr>
          <a:xfrm>
            <a:off x="7907286" y="3014538"/>
            <a:ext cx="435621" cy="435621"/>
          </a:xfrm>
          <a:prstGeom prst="rect">
            <a:avLst/>
          </a:prstGeom>
          <a:noFill/>
          <a:effectLst>
            <a:outerShdw blurRad="127000" sx="102000" sy="102000" algn="ctr" rotWithShape="0">
              <a:schemeClr val="accent5">
                <a:alpha val="31000"/>
              </a:schemeClr>
            </a:outerShdw>
          </a:effectLst>
        </p:spPr>
        <p:txBody>
          <a:bodyPr wrap="none" lIns="0" tIns="0" rIns="0" bIns="0" rtlCol="0" anchor="ctr">
            <a:normAutofit/>
          </a:bodyPr>
          <a:lstStyle>
            <a:defPPr>
              <a:defRPr lang="zh-CN"/>
            </a:defPPr>
            <a:lvl1pPr marR="0" lvl="0" indent="0" algn="ctr" fontAlgn="auto">
              <a:lnSpc>
                <a:spcPct val="100000"/>
              </a:lnSpc>
              <a:spcBef>
                <a:spcPts val="0"/>
              </a:spcBef>
              <a:spcAft>
                <a:spcPts val="0"/>
              </a:spcAft>
              <a:buClrTx/>
              <a:buSzTx/>
              <a:buFontTx/>
              <a:buNone/>
              <a:defRPr kumimoji="0" sz="3600" b="1" i="0" u="none" strike="noStrike" cap="none" spc="0" normalizeH="0" baseline="0">
                <a:ln>
                  <a:noFill/>
                </a:ln>
                <a:gradFill>
                  <a:gsLst>
                    <a:gs pos="49000">
                      <a:schemeClr val="accent1"/>
                    </a:gs>
                    <a:gs pos="77000">
                      <a:schemeClr val="accent1">
                        <a:alpha val="0"/>
                      </a:schemeClr>
                    </a:gs>
                  </a:gsLst>
                  <a:lin ang="5400000" scaled="0"/>
                </a:gradFill>
                <a:uLnTx/>
                <a:uFillTx/>
                <a:latin typeface="+mj-lt"/>
                <a:ea typeface="微软雅黑" panose="020B0503020204020204" charset="-122"/>
              </a:defRPr>
            </a:lvl1pPr>
          </a:lstStyle>
          <a:p>
            <a:r>
              <a:rPr lang="en-US" sz="2230" dirty="0">
                <a:gradFill>
                  <a:gsLst>
                    <a:gs pos="49000">
                      <a:schemeClr val="accent5">
                        <a:alpha val="100000"/>
                      </a:schemeClr>
                    </a:gs>
                    <a:gs pos="77000">
                      <a:schemeClr val="accent5">
                        <a:alpha val="0"/>
                      </a:schemeClr>
                    </a:gs>
                  </a:gsLst>
                  <a:lin ang="5400000" scaled="0"/>
                </a:gradFill>
                <a:latin typeface="+mn-lt"/>
              </a:rPr>
              <a:t>05</a:t>
            </a:r>
            <a:endParaRPr lang="en-US" sz="2230" dirty="0">
              <a:gradFill>
                <a:gsLst>
                  <a:gs pos="49000">
                    <a:schemeClr val="accent5">
                      <a:alpha val="100000"/>
                    </a:schemeClr>
                  </a:gs>
                  <a:gs pos="77000">
                    <a:schemeClr val="accent5">
                      <a:alpha val="0"/>
                    </a:schemeClr>
                  </a:gs>
                </a:gsLst>
                <a:lin ang="5400000" scaled="0"/>
              </a:gradFill>
              <a:latin typeface="+mn-lt"/>
            </a:endParaRPr>
          </a:p>
        </p:txBody>
      </p:sp>
      <p:sp>
        <p:nvSpPr>
          <p:cNvPr id="80" name="序号"/>
          <p:cNvSpPr txBox="1">
            <a:spLocks noChangeAspect="1"/>
          </p:cNvSpPr>
          <p:nvPr>
            <p:custDataLst>
              <p:tags r:id="rId22"/>
            </p:custDataLst>
          </p:nvPr>
        </p:nvSpPr>
        <p:spPr>
          <a:xfrm>
            <a:off x="3898845" y="3014538"/>
            <a:ext cx="435621" cy="435621"/>
          </a:xfrm>
          <a:prstGeom prst="rect">
            <a:avLst/>
          </a:prstGeom>
          <a:noFill/>
          <a:effectLst>
            <a:outerShdw blurRad="127000" sx="102000" sy="102000" algn="ctr" rotWithShape="0">
              <a:schemeClr val="accent2">
                <a:alpha val="31000"/>
              </a:schemeClr>
            </a:outerShdw>
          </a:effectLst>
        </p:spPr>
        <p:txBody>
          <a:bodyPr wrap="none" lIns="0" tIns="0" rIns="0" bIns="0" rtlCol="0" anchor="ctr">
            <a:normAutofit/>
          </a:bodyPr>
          <a:lstStyle>
            <a:defPPr>
              <a:defRPr lang="zh-CN"/>
            </a:defPPr>
            <a:lvl1pPr marR="0" lvl="0" indent="0" algn="ctr" fontAlgn="auto">
              <a:lnSpc>
                <a:spcPct val="100000"/>
              </a:lnSpc>
              <a:spcBef>
                <a:spcPts val="0"/>
              </a:spcBef>
              <a:spcAft>
                <a:spcPts val="0"/>
              </a:spcAft>
              <a:buClrTx/>
              <a:buSzTx/>
              <a:buFontTx/>
              <a:buNone/>
              <a:defRPr kumimoji="0" sz="3600" b="1" i="0" u="none" strike="noStrike" cap="none" spc="0" normalizeH="0" baseline="0">
                <a:ln>
                  <a:noFill/>
                </a:ln>
                <a:gradFill>
                  <a:gsLst>
                    <a:gs pos="49000">
                      <a:schemeClr val="accent1"/>
                    </a:gs>
                    <a:gs pos="77000">
                      <a:schemeClr val="accent1">
                        <a:alpha val="0"/>
                      </a:schemeClr>
                    </a:gs>
                  </a:gsLst>
                  <a:lin ang="5400000" scaled="0"/>
                </a:gradFill>
                <a:uLnTx/>
                <a:uFillTx/>
                <a:latin typeface="+mj-lt"/>
                <a:ea typeface="微软雅黑" panose="020B0503020204020204" charset="-122"/>
              </a:defRPr>
            </a:lvl1pPr>
          </a:lstStyle>
          <a:p>
            <a:pPr lvl="0" algn="ctr"/>
            <a:r>
              <a:rPr lang="en-US" sz="2230" dirty="0">
                <a:gradFill>
                  <a:gsLst>
                    <a:gs pos="49000">
                      <a:schemeClr val="accent2">
                        <a:alpha val="100000"/>
                      </a:schemeClr>
                    </a:gs>
                    <a:gs pos="77000">
                      <a:schemeClr val="accent2">
                        <a:alpha val="0"/>
                      </a:schemeClr>
                    </a:gs>
                  </a:gsLst>
                  <a:lin ang="5400000" scaled="0"/>
                </a:gradFill>
                <a:latin typeface="+mn-lt"/>
                <a:sym typeface="+mn-ea"/>
              </a:rPr>
              <a:t>02</a:t>
            </a:r>
            <a:endParaRPr lang="en-US" sz="2230" dirty="0">
              <a:gradFill>
                <a:gsLst>
                  <a:gs pos="49000">
                    <a:schemeClr val="accent2">
                      <a:alpha val="100000"/>
                    </a:schemeClr>
                  </a:gs>
                  <a:gs pos="77000">
                    <a:schemeClr val="accent2">
                      <a:alpha val="0"/>
                    </a:schemeClr>
                  </a:gs>
                </a:gsLst>
                <a:lin ang="5400000" scaled="0"/>
              </a:gradFill>
              <a:latin typeface="+mn-lt"/>
              <a:sym typeface="+mn-ea"/>
            </a:endParaRPr>
          </a:p>
        </p:txBody>
      </p:sp>
      <p:sp useBgFill="1">
        <p:nvSpPr>
          <p:cNvPr id="84" name="矩形: 圆角 83"/>
          <p:cNvSpPr/>
          <p:nvPr>
            <p:custDataLst>
              <p:tags r:id="rId23"/>
            </p:custDataLst>
          </p:nvPr>
        </p:nvSpPr>
        <p:spPr>
          <a:xfrm>
            <a:off x="6290020" y="3856748"/>
            <a:ext cx="997817" cy="1710599"/>
          </a:xfrm>
          <a:prstGeom prst="roundRect">
            <a:avLst>
              <a:gd name="adj" fmla="val 7184"/>
            </a:avLst>
          </a:prstGeom>
          <a:ln w="15875">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tIns="156080" numCol="1" spcCol="0" rtlCol="0" fromWordArt="0" anchor="t" anchorCtr="0" forceAA="0" compatLnSpc="1">
            <a:noAutofit/>
          </a:bodyPr>
          <a:lstStyle/>
          <a:p>
            <a:pPr lvl="0" algn="ctr">
              <a:buClrTx/>
              <a:buSzTx/>
              <a:buFontTx/>
            </a:pPr>
            <a:endParaRPr lang="zh-CN" altLang="en-US" sz="865" spc="150" noProof="0" dirty="0">
              <a:ln>
                <a:noFill/>
              </a:ln>
              <a:solidFill>
                <a:srgbClr val="262626"/>
              </a:solidFill>
              <a:effectLst/>
              <a:uLnTx/>
              <a:uFillTx/>
              <a:latin typeface="+mn-ea"/>
              <a:sym typeface="+mn-ea"/>
            </a:endParaRPr>
          </a:p>
        </p:txBody>
      </p:sp>
      <p:sp>
        <p:nvSpPr>
          <p:cNvPr id="85" name="序号"/>
          <p:cNvSpPr txBox="1">
            <a:spLocks noChangeAspect="1"/>
          </p:cNvSpPr>
          <p:nvPr>
            <p:custDataLst>
              <p:tags r:id="rId24"/>
            </p:custDataLst>
          </p:nvPr>
        </p:nvSpPr>
        <p:spPr>
          <a:xfrm>
            <a:off x="6571139" y="3298832"/>
            <a:ext cx="435621" cy="435621"/>
          </a:xfrm>
          <a:prstGeom prst="rect">
            <a:avLst/>
          </a:prstGeom>
          <a:noFill/>
          <a:effectLst>
            <a:outerShdw blurRad="127000" sx="102000" sy="102000" algn="ctr" rotWithShape="0">
              <a:schemeClr val="accent4">
                <a:alpha val="31000"/>
              </a:schemeClr>
            </a:outerShdw>
          </a:effectLst>
        </p:spPr>
        <p:txBody>
          <a:bodyPr wrap="none" lIns="0" tIns="0" rIns="0" bIns="0" rtlCol="0" anchor="ctr">
            <a:normAutofit/>
          </a:bodyPr>
          <a:lstStyle>
            <a:defPPr>
              <a:defRPr lang="zh-CN"/>
            </a:defPPr>
            <a:lvl1pPr marR="0" lvl="0" indent="0" algn="ctr" fontAlgn="auto">
              <a:lnSpc>
                <a:spcPct val="100000"/>
              </a:lnSpc>
              <a:spcBef>
                <a:spcPts val="0"/>
              </a:spcBef>
              <a:spcAft>
                <a:spcPts val="0"/>
              </a:spcAft>
              <a:buClrTx/>
              <a:buSzTx/>
              <a:buFontTx/>
              <a:buNone/>
              <a:defRPr kumimoji="0" sz="3600" b="1" i="0" u="none" strike="noStrike" cap="none" spc="0" normalizeH="0" baseline="0">
                <a:ln>
                  <a:noFill/>
                </a:ln>
                <a:gradFill>
                  <a:gsLst>
                    <a:gs pos="49000">
                      <a:schemeClr val="accent1"/>
                    </a:gs>
                    <a:gs pos="77000">
                      <a:schemeClr val="accent1">
                        <a:alpha val="0"/>
                      </a:schemeClr>
                    </a:gs>
                  </a:gsLst>
                  <a:lin ang="5400000" scaled="0"/>
                </a:gradFill>
                <a:uLnTx/>
                <a:uFillTx/>
                <a:latin typeface="+mj-lt"/>
                <a:ea typeface="微软雅黑" panose="020B0503020204020204" charset="-122"/>
              </a:defRPr>
            </a:lvl1pPr>
          </a:lstStyle>
          <a:p>
            <a:pPr lvl="0" algn="ctr"/>
            <a:r>
              <a:rPr lang="en-US" sz="2230" dirty="0">
                <a:gradFill>
                  <a:gsLst>
                    <a:gs pos="49000">
                      <a:schemeClr val="accent4">
                        <a:alpha val="100000"/>
                      </a:schemeClr>
                    </a:gs>
                    <a:gs pos="77000">
                      <a:schemeClr val="accent4">
                        <a:alpha val="0"/>
                      </a:schemeClr>
                    </a:gs>
                  </a:gsLst>
                  <a:lin ang="5400000" scaled="0"/>
                </a:gradFill>
                <a:latin typeface="+mn-lt"/>
                <a:sym typeface="+mn-ea"/>
              </a:rPr>
              <a:t>04</a:t>
            </a:r>
            <a:endParaRPr lang="en-US" sz="2230" dirty="0">
              <a:gradFill>
                <a:gsLst>
                  <a:gs pos="49000">
                    <a:schemeClr val="accent4">
                      <a:alpha val="100000"/>
                    </a:schemeClr>
                  </a:gs>
                  <a:gs pos="77000">
                    <a:schemeClr val="accent4">
                      <a:alpha val="0"/>
                    </a:schemeClr>
                  </a:gs>
                </a:gsLst>
                <a:lin ang="5400000" scaled="0"/>
              </a:gradFill>
              <a:latin typeface="+mn-lt"/>
              <a:sym typeface="+mn-ea"/>
            </a:endParaRPr>
          </a:p>
        </p:txBody>
      </p:sp>
      <p:sp>
        <p:nvSpPr>
          <p:cNvPr id="2" name="矩形: 圆角 59"/>
          <p:cNvSpPr/>
          <p:nvPr>
            <p:custDataLst>
              <p:tags r:id="rId25"/>
            </p:custDataLst>
          </p:nvPr>
        </p:nvSpPr>
        <p:spPr>
          <a:xfrm>
            <a:off x="2282241" y="3023268"/>
            <a:ext cx="997817" cy="2544472"/>
          </a:xfrm>
          <a:prstGeom prst="roundRect">
            <a:avLst>
              <a:gd name="adj" fmla="val 7184"/>
            </a:avLst>
          </a:prstGeom>
          <a:gradFill>
            <a:gsLst>
              <a:gs pos="0">
                <a:srgbClr val="FFFFFF">
                  <a:alpha val="10000"/>
                </a:srgbClr>
              </a:gs>
              <a:gs pos="100000">
                <a:srgbClr val="FFFFFF">
                  <a:alpha val="0"/>
                </a:srgbClr>
              </a:gs>
            </a:gsLst>
            <a:lin ang="5400000" scaled="0"/>
          </a:gradFill>
          <a:ln w="15875">
            <a:gradFill flip="none" rotWithShape="1">
              <a:gsLst>
                <a:gs pos="0">
                  <a:schemeClr val="accent1">
                    <a:lumMod val="60000"/>
                    <a:lumOff val="40000"/>
                    <a:alpha val="60000"/>
                  </a:schemeClr>
                </a:gs>
                <a:gs pos="100000">
                  <a:schemeClr val="accent1">
                    <a:lumMod val="60000"/>
                    <a:lumOff val="40000"/>
                    <a:alpha val="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tIns="156080" numCol="1" spcCol="0" rtlCol="0" fromWordArt="0" anchor="t" anchorCtr="0" forceAA="0" compatLnSpc="1">
            <a:noAutofit/>
            <a:scene3d>
              <a:camera prst="orthographicFront"/>
              <a:lightRig rig="threePt" dir="t"/>
            </a:scene3d>
          </a:bodyPr>
          <a:lstStyle/>
          <a:p>
            <a:pPr lvl="0" indent="0" algn="ctr" fontAlgn="auto">
              <a:lnSpc>
                <a:spcPct val="120000"/>
              </a:lnSpc>
              <a:buClrTx/>
              <a:buSzTx/>
              <a:buFontTx/>
            </a:pPr>
            <a:r>
              <a:rPr lang="zh-CN" altLang="en-US" sz="1115" b="1" spc="150" noProof="0" dirty="0">
                <a:solidFill>
                  <a:schemeClr val="tx1"/>
                </a:solidFill>
                <a:effectLst>
                  <a:outerShdw blurRad="38100" dist="19050" dir="2700000" algn="tl" rotWithShape="0">
                    <a:schemeClr val="dk1">
                      <a:alpha val="40000"/>
                    </a:schemeClr>
                  </a:outerShdw>
                </a:effectLst>
                <a:uLnTx/>
                <a:uFillTx/>
                <a:latin typeface="+mn-ea"/>
                <a:sym typeface="+mn-ea"/>
              </a:rPr>
              <a:t>采用</a:t>
            </a:r>
            <a:r>
              <a:rPr lang="en-US" altLang="zh-CN" sz="1115" b="1" spc="150" noProof="0" dirty="0">
                <a:solidFill>
                  <a:schemeClr val="tx1"/>
                </a:solidFill>
                <a:effectLst>
                  <a:outerShdw blurRad="38100" dist="19050" dir="2700000" algn="tl" rotWithShape="0">
                    <a:schemeClr val="dk1">
                      <a:alpha val="40000"/>
                    </a:schemeClr>
                  </a:outerShdw>
                </a:effectLst>
                <a:uLnTx/>
                <a:uFillTx/>
                <a:latin typeface="+mn-ea"/>
                <a:sym typeface="+mn-ea"/>
              </a:rPr>
              <a:t>3-5</a:t>
            </a:r>
            <a:r>
              <a:rPr lang="zh-CN" altLang="en-US" sz="1115" b="1" spc="150" noProof="0" dirty="0">
                <a:solidFill>
                  <a:schemeClr val="tx1"/>
                </a:solidFill>
                <a:effectLst>
                  <a:outerShdw blurRad="38100" dist="19050" dir="2700000" algn="tl" rotWithShape="0">
                    <a:schemeClr val="dk1">
                      <a:alpha val="40000"/>
                    </a:schemeClr>
                  </a:outerShdw>
                </a:effectLst>
                <a:uLnTx/>
                <a:uFillTx/>
                <a:latin typeface="+mn-ea"/>
                <a:sym typeface="+mn-ea"/>
              </a:rPr>
              <a:t>岁优质小黄牛皮的头层部位，每</a:t>
            </a:r>
            <a:r>
              <a:rPr lang="en-US" altLang="zh-CN" sz="1115" b="1" spc="150" noProof="0" dirty="0">
                <a:solidFill>
                  <a:schemeClr val="tx1"/>
                </a:solidFill>
                <a:effectLst>
                  <a:outerShdw blurRad="38100" dist="19050" dir="2700000" algn="tl" rotWithShape="0">
                    <a:schemeClr val="dk1">
                      <a:alpha val="40000"/>
                    </a:schemeClr>
                  </a:outerShdw>
                </a:effectLst>
                <a:uLnTx/>
                <a:uFillTx/>
                <a:latin typeface="+mn-ea"/>
                <a:sym typeface="+mn-ea"/>
              </a:rPr>
              <a:t>100</a:t>
            </a:r>
            <a:r>
              <a:rPr lang="zh-CN" altLang="en-US" sz="1115" b="1" spc="150" noProof="0" dirty="0">
                <a:solidFill>
                  <a:schemeClr val="tx1"/>
                </a:solidFill>
                <a:effectLst>
                  <a:outerShdw blurRad="38100" dist="19050" dir="2700000" algn="tl" rotWithShape="0">
                    <a:schemeClr val="dk1">
                      <a:alpha val="40000"/>
                    </a:schemeClr>
                  </a:outerShdw>
                </a:effectLst>
                <a:uLnTx/>
                <a:uFillTx/>
                <a:latin typeface="+mn-ea"/>
                <a:sym typeface="+mn-ea"/>
              </a:rPr>
              <a:t>张原皮仅筛选约</a:t>
            </a:r>
            <a:r>
              <a:rPr lang="en-US" altLang="zh-CN" sz="1115" b="1" spc="150" noProof="0" dirty="0">
                <a:solidFill>
                  <a:schemeClr val="tx1"/>
                </a:solidFill>
                <a:effectLst>
                  <a:outerShdw blurRad="38100" dist="19050" dir="2700000" algn="tl" rotWithShape="0">
                    <a:schemeClr val="dk1">
                      <a:alpha val="40000"/>
                    </a:schemeClr>
                  </a:outerShdw>
                </a:effectLst>
                <a:uLnTx/>
                <a:uFillTx/>
                <a:latin typeface="+mn-ea"/>
                <a:sym typeface="+mn-ea"/>
              </a:rPr>
              <a:t>40%</a:t>
            </a:r>
            <a:r>
              <a:rPr lang="zh-CN" altLang="en-US" sz="1115" b="1" spc="150" noProof="0" dirty="0">
                <a:solidFill>
                  <a:schemeClr val="tx1"/>
                </a:solidFill>
                <a:effectLst>
                  <a:outerShdw blurRad="38100" dist="19050" dir="2700000" algn="tl" rotWithShape="0">
                    <a:schemeClr val="dk1">
                      <a:alpha val="40000"/>
                    </a:schemeClr>
                  </a:outerShdw>
                </a:effectLst>
                <a:uLnTx/>
                <a:uFillTx/>
                <a:latin typeface="+mn-ea"/>
                <a:sym typeface="+mn-ea"/>
              </a:rPr>
              <a:t>达标率，皮胚优质。</a:t>
            </a:r>
            <a:endParaRPr lang="zh-CN" altLang="en-US" sz="1115" b="1" spc="150" noProof="0" dirty="0">
              <a:solidFill>
                <a:schemeClr val="tx1"/>
              </a:solidFill>
              <a:effectLst>
                <a:outerShdw blurRad="38100" dist="19050" dir="2700000" algn="tl" rotWithShape="0">
                  <a:schemeClr val="dk1">
                    <a:alpha val="40000"/>
                  </a:schemeClr>
                </a:outerShdw>
              </a:effectLst>
              <a:uLnTx/>
              <a:uFillTx/>
              <a:latin typeface="+mn-ea"/>
              <a:sym typeface="+mn-ea"/>
            </a:endParaRPr>
          </a:p>
        </p:txBody>
      </p:sp>
      <p:sp>
        <p:nvSpPr>
          <p:cNvPr id="3" name="矩形: 圆角 63"/>
          <p:cNvSpPr/>
          <p:nvPr>
            <p:custDataLst>
              <p:tags r:id="rId26"/>
            </p:custDataLst>
          </p:nvPr>
        </p:nvSpPr>
        <p:spPr>
          <a:xfrm>
            <a:off x="8962660" y="3023268"/>
            <a:ext cx="997817" cy="2535823"/>
          </a:xfrm>
          <a:prstGeom prst="roundRect">
            <a:avLst>
              <a:gd name="adj" fmla="val 7184"/>
            </a:avLst>
          </a:prstGeom>
          <a:gradFill>
            <a:gsLst>
              <a:gs pos="0">
                <a:srgbClr val="FFFFFF">
                  <a:alpha val="10000"/>
                </a:srgbClr>
              </a:gs>
              <a:gs pos="100000">
                <a:srgbClr val="FFFFFF">
                  <a:alpha val="0"/>
                </a:srgbClr>
              </a:gs>
            </a:gsLst>
            <a:lin ang="5400000" scaled="0"/>
          </a:gradFill>
          <a:ln w="15875">
            <a:gradFill flip="none" rotWithShape="1">
              <a:gsLst>
                <a:gs pos="0">
                  <a:schemeClr val="accent6">
                    <a:lumMod val="60000"/>
                    <a:lumOff val="40000"/>
                    <a:alpha val="60000"/>
                  </a:schemeClr>
                </a:gs>
                <a:gs pos="100000">
                  <a:schemeClr val="accent6">
                    <a:lumMod val="60000"/>
                    <a:lumOff val="40000"/>
                    <a:alpha val="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tIns="156080" numCol="1" spcCol="0" rtlCol="0" fromWordArt="0" anchor="t" anchorCtr="0" forceAA="0" compatLnSpc="1">
            <a:noAutofit/>
            <a:scene3d>
              <a:camera prst="orthographicFront"/>
              <a:lightRig rig="threePt" dir="t"/>
            </a:scene3d>
          </a:bodyPr>
          <a:lstStyle/>
          <a:p>
            <a:pPr lvl="0" indent="0" algn="ctr" fontAlgn="auto">
              <a:lnSpc>
                <a:spcPct val="120000"/>
              </a:lnSpc>
              <a:buClrTx/>
              <a:buSzTx/>
              <a:buFontTx/>
            </a:pPr>
            <a:r>
              <a:rPr lang="zh-CN" altLang="en-US" sz="1485" b="1" spc="150" noProof="0" dirty="0">
                <a:solidFill>
                  <a:schemeClr val="tx1"/>
                </a:solidFill>
                <a:effectLst>
                  <a:outerShdw blurRad="38100" dist="19050" dir="2700000" algn="tl" rotWithShape="0">
                    <a:schemeClr val="dk1">
                      <a:alpha val="40000"/>
                    </a:schemeClr>
                  </a:outerShdw>
                </a:effectLst>
                <a:uLnTx/>
                <a:uFillTx/>
                <a:latin typeface="+mn-ea"/>
                <a:sym typeface="+mn-ea"/>
              </a:rPr>
              <a:t>价格较全青皮低</a:t>
            </a:r>
            <a:r>
              <a:rPr lang="en-US" altLang="zh-CN" sz="1485" b="1" spc="150" noProof="0" dirty="0">
                <a:solidFill>
                  <a:schemeClr val="tx1"/>
                </a:solidFill>
                <a:effectLst>
                  <a:outerShdw blurRad="38100" dist="19050" dir="2700000" algn="tl" rotWithShape="0">
                    <a:schemeClr val="dk1">
                      <a:alpha val="40000"/>
                    </a:schemeClr>
                  </a:outerShdw>
                </a:effectLst>
                <a:uLnTx/>
                <a:uFillTx/>
                <a:latin typeface="+mn-ea"/>
                <a:sym typeface="+mn-ea"/>
              </a:rPr>
              <a:t>35% </a:t>
            </a:r>
            <a:r>
              <a:rPr lang="zh-CN" altLang="en-US" sz="1485" b="1" spc="150" noProof="0" dirty="0">
                <a:solidFill>
                  <a:schemeClr val="tx1"/>
                </a:solidFill>
                <a:effectLst>
                  <a:outerShdw blurRad="38100" dist="19050" dir="2700000" algn="tl" rotWithShape="0">
                    <a:schemeClr val="dk1">
                      <a:alpha val="40000"/>
                    </a:schemeClr>
                  </a:outerShdw>
                </a:effectLst>
                <a:uLnTx/>
                <a:uFillTx/>
                <a:latin typeface="+mn-ea"/>
                <a:sym typeface="+mn-ea"/>
              </a:rPr>
              <a:t>较半青皮低</a:t>
            </a:r>
            <a:r>
              <a:rPr lang="en-US" altLang="zh-CN" sz="1485" b="1" spc="150" noProof="0" dirty="0">
                <a:solidFill>
                  <a:schemeClr val="tx1"/>
                </a:solidFill>
                <a:effectLst>
                  <a:outerShdw blurRad="38100" dist="19050" dir="2700000" algn="tl" rotWithShape="0">
                    <a:schemeClr val="dk1">
                      <a:alpha val="40000"/>
                    </a:schemeClr>
                  </a:outerShdw>
                </a:effectLst>
                <a:uLnTx/>
                <a:uFillTx/>
                <a:latin typeface="+mn-ea"/>
                <a:sym typeface="+mn-ea"/>
              </a:rPr>
              <a:t>15%</a:t>
            </a:r>
            <a:r>
              <a:rPr lang="zh-CN" altLang="en-US" sz="1485" b="1" spc="150" noProof="0" dirty="0">
                <a:solidFill>
                  <a:schemeClr val="tx1"/>
                </a:solidFill>
                <a:effectLst>
                  <a:outerShdw blurRad="38100" dist="19050" dir="2700000" algn="tl" rotWithShape="0">
                    <a:schemeClr val="dk1">
                      <a:alpha val="40000"/>
                    </a:schemeClr>
                  </a:outerShdw>
                </a:effectLst>
                <a:uLnTx/>
                <a:uFillTx/>
                <a:latin typeface="+mn-ea"/>
                <a:ea typeface="宋体" panose="02010600030101010101" pitchFamily="2" charset="-122"/>
                <a:sym typeface="+mn-ea"/>
              </a:rPr>
              <a:t>，但任然比普通头层牛皮贵</a:t>
            </a:r>
            <a:r>
              <a:rPr lang="en-US" altLang="zh-CN" sz="1485" b="1" spc="150" noProof="0" dirty="0">
                <a:solidFill>
                  <a:schemeClr val="tx1"/>
                </a:solidFill>
                <a:effectLst>
                  <a:outerShdw blurRad="38100" dist="19050" dir="2700000" algn="tl" rotWithShape="0">
                    <a:schemeClr val="dk1">
                      <a:alpha val="40000"/>
                    </a:schemeClr>
                  </a:outerShdw>
                </a:effectLst>
                <a:uLnTx/>
                <a:uFillTx/>
                <a:latin typeface="+mn-ea"/>
                <a:ea typeface="宋体" panose="02010600030101010101" pitchFamily="2" charset="-122"/>
                <a:sym typeface="+mn-ea"/>
              </a:rPr>
              <a:t>50%</a:t>
            </a:r>
            <a:endParaRPr lang="en-US" altLang="zh-CN" sz="1485" b="1" spc="150" noProof="0" dirty="0">
              <a:solidFill>
                <a:schemeClr val="tx1"/>
              </a:solidFill>
              <a:effectLst>
                <a:outerShdw blurRad="38100" dist="19050" dir="2700000" algn="tl" rotWithShape="0">
                  <a:schemeClr val="dk1">
                    <a:alpha val="40000"/>
                  </a:schemeClr>
                </a:outerShdw>
              </a:effectLst>
              <a:uLnTx/>
              <a:uFillTx/>
              <a:latin typeface="+mn-ea"/>
              <a:ea typeface="宋体" panose="02010600030101010101" pitchFamily="2" charset="-122"/>
              <a:sym typeface="+mn-ea"/>
            </a:endParaRPr>
          </a:p>
        </p:txBody>
      </p:sp>
      <p:sp>
        <p:nvSpPr>
          <p:cNvPr id="6" name="矩形: 圆角 68"/>
          <p:cNvSpPr/>
          <p:nvPr>
            <p:custDataLst>
              <p:tags r:id="rId27"/>
            </p:custDataLst>
          </p:nvPr>
        </p:nvSpPr>
        <p:spPr>
          <a:xfrm>
            <a:off x="4954487" y="3856748"/>
            <a:ext cx="997817" cy="757995"/>
          </a:xfrm>
          <a:prstGeom prst="roundRect">
            <a:avLst>
              <a:gd name="adj" fmla="val 7184"/>
            </a:avLst>
          </a:prstGeom>
          <a:gradFill>
            <a:gsLst>
              <a:gs pos="0">
                <a:srgbClr val="FFFFFF">
                  <a:alpha val="10000"/>
                </a:srgbClr>
              </a:gs>
              <a:gs pos="100000">
                <a:srgbClr val="FFFFFF">
                  <a:alpha val="0"/>
                </a:srgbClr>
              </a:gs>
            </a:gsLst>
            <a:lin ang="5400000" scaled="0"/>
          </a:gradFill>
          <a:ln w="15875">
            <a:gradFill flip="none" rotWithShape="1">
              <a:gsLst>
                <a:gs pos="0">
                  <a:schemeClr val="accent3">
                    <a:lumMod val="60000"/>
                    <a:lumOff val="40000"/>
                    <a:alpha val="60000"/>
                  </a:schemeClr>
                </a:gs>
                <a:gs pos="100000">
                  <a:schemeClr val="accent3">
                    <a:lumMod val="60000"/>
                    <a:lumOff val="40000"/>
                    <a:alpha val="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tIns="156080" numCol="1" spcCol="0" rtlCol="0" fromWordArt="0" anchor="t" anchorCtr="0" forceAA="0" compatLnSpc="1">
            <a:noAutofit/>
          </a:bodyPr>
          <a:lstStyle/>
          <a:p>
            <a:pPr lvl="0" indent="0" algn="ctr" fontAlgn="auto">
              <a:lnSpc>
                <a:spcPct val="120000"/>
              </a:lnSpc>
              <a:buClrTx/>
              <a:buSzTx/>
              <a:buFontTx/>
            </a:pPr>
            <a:r>
              <a:rPr lang="en-US" altLang="zh-CN" sz="990" b="1" spc="150" noProof="0" dirty="0">
                <a:solidFill>
                  <a:schemeClr val="tx1"/>
                </a:solidFill>
                <a:effectLst>
                  <a:outerShdw blurRad="38100" dist="19050" dir="2700000" algn="tl" rotWithShape="0">
                    <a:schemeClr val="dk1">
                      <a:alpha val="40000"/>
                    </a:schemeClr>
                  </a:outerShdw>
                </a:effectLst>
                <a:uLnTx/>
                <a:uFillTx/>
                <a:latin typeface="+mn-ea"/>
                <a:sym typeface="+mn-ea"/>
              </a:rPr>
              <a:t>1.2-1.8mm</a:t>
            </a:r>
            <a:r>
              <a:rPr lang="zh-CN" altLang="en-US" sz="990" b="1" spc="150" noProof="0" dirty="0">
                <a:solidFill>
                  <a:schemeClr val="tx1"/>
                </a:solidFill>
                <a:effectLst>
                  <a:outerShdw blurRad="38100" dist="19050" dir="2700000" algn="tl" rotWithShape="0">
                    <a:schemeClr val="dk1">
                      <a:alpha val="40000"/>
                    </a:schemeClr>
                  </a:outerShdw>
                </a:effectLst>
                <a:uLnTx/>
                <a:uFillTx/>
                <a:latin typeface="+mn-ea"/>
                <a:sym typeface="+mn-ea"/>
              </a:rPr>
              <a:t>合理区间厚度</a:t>
            </a:r>
            <a:r>
              <a:rPr lang="zh-CN" altLang="en-US" sz="990" b="1" spc="150" noProof="0" dirty="0">
                <a:ln>
                  <a:noFill/>
                </a:ln>
                <a:solidFill>
                  <a:schemeClr val="bg1"/>
                </a:solidFill>
                <a:effectLst/>
                <a:uLnTx/>
                <a:uFillTx/>
                <a:latin typeface="+mn-ea"/>
                <a:sym typeface="+mn-ea"/>
              </a:rPr>
              <a:t>适配沙发</a:t>
            </a:r>
            <a:r>
              <a:rPr lang="en-US" altLang="zh-CN" sz="990" b="1" spc="150" noProof="0" dirty="0">
                <a:ln>
                  <a:noFill/>
                </a:ln>
                <a:solidFill>
                  <a:schemeClr val="bg1"/>
                </a:solidFill>
                <a:effectLst/>
                <a:uLnTx/>
                <a:uFillTx/>
                <a:latin typeface="+mn-ea"/>
                <a:sym typeface="+mn-ea"/>
              </a:rPr>
              <a:t>/</a:t>
            </a:r>
            <a:r>
              <a:rPr lang="zh-CN" altLang="en-US" sz="990" b="1" spc="150" noProof="0" dirty="0">
                <a:ln>
                  <a:noFill/>
                </a:ln>
                <a:solidFill>
                  <a:schemeClr val="bg1"/>
                </a:solidFill>
                <a:effectLst/>
                <a:uLnTx/>
                <a:uFillTx/>
                <a:latin typeface="+mn-ea"/>
                <a:sym typeface="+mn-ea"/>
              </a:rPr>
              <a:t>座椅等曲面造型需求</a:t>
            </a:r>
            <a:endParaRPr lang="zh-CN" altLang="en-US" sz="990" b="1" spc="150" noProof="0" dirty="0">
              <a:ln>
                <a:noFill/>
              </a:ln>
              <a:solidFill>
                <a:schemeClr val="bg1"/>
              </a:solidFill>
              <a:effectLst/>
              <a:uLnTx/>
              <a:uFillTx/>
              <a:latin typeface="+mn-ea"/>
              <a:sym typeface="+mn-ea"/>
            </a:endParaRPr>
          </a:p>
        </p:txBody>
      </p:sp>
      <p:sp>
        <p:nvSpPr>
          <p:cNvPr id="10" name="矩形: 圆角 73"/>
          <p:cNvSpPr/>
          <p:nvPr>
            <p:custDataLst>
              <p:tags r:id="rId28"/>
            </p:custDataLst>
          </p:nvPr>
        </p:nvSpPr>
        <p:spPr>
          <a:xfrm>
            <a:off x="7626733" y="3572500"/>
            <a:ext cx="997817" cy="1866287"/>
          </a:xfrm>
          <a:prstGeom prst="roundRect">
            <a:avLst>
              <a:gd name="adj" fmla="val 7184"/>
            </a:avLst>
          </a:prstGeom>
          <a:gradFill>
            <a:gsLst>
              <a:gs pos="0">
                <a:srgbClr val="FFFFFF">
                  <a:alpha val="10000"/>
                </a:srgbClr>
              </a:gs>
              <a:gs pos="100000">
                <a:srgbClr val="FFFFFF">
                  <a:alpha val="0"/>
                </a:srgbClr>
              </a:gs>
            </a:gsLst>
            <a:lin ang="5400000" scaled="0"/>
          </a:gradFill>
          <a:ln w="15875">
            <a:gradFill flip="none" rotWithShape="1">
              <a:gsLst>
                <a:gs pos="0">
                  <a:schemeClr val="accent5">
                    <a:lumMod val="60000"/>
                    <a:lumOff val="40000"/>
                    <a:alpha val="60000"/>
                  </a:schemeClr>
                </a:gs>
                <a:gs pos="100000">
                  <a:schemeClr val="accent5">
                    <a:lumMod val="60000"/>
                    <a:lumOff val="40000"/>
                    <a:alpha val="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tIns="156080" numCol="1" spcCol="0" rtlCol="0" fromWordArt="0" anchor="t" anchorCtr="0" forceAA="0" compatLnSpc="1">
            <a:noAutofit/>
            <a:scene3d>
              <a:camera prst="orthographicFront"/>
              <a:lightRig rig="threePt" dir="t"/>
            </a:scene3d>
          </a:bodyPr>
          <a:lstStyle/>
          <a:p>
            <a:pPr lvl="0" indent="0" algn="ctr" fontAlgn="auto">
              <a:lnSpc>
                <a:spcPct val="120000"/>
              </a:lnSpc>
              <a:buClrTx/>
              <a:buSzTx/>
              <a:buFontTx/>
            </a:pPr>
            <a:r>
              <a:rPr lang="zh-CN" altLang="en-US" sz="1240" spc="150" noProof="0" dirty="0">
                <a:solidFill>
                  <a:schemeClr val="tx1"/>
                </a:solidFill>
                <a:effectLst>
                  <a:outerShdw blurRad="38100" dist="19050" dir="2700000" algn="tl" rotWithShape="0">
                    <a:schemeClr val="dk1">
                      <a:alpha val="40000"/>
                    </a:schemeClr>
                  </a:outerShdw>
                </a:effectLst>
                <a:uLnTx/>
                <a:uFillTx/>
                <a:latin typeface="+mn-ea"/>
                <a:sym typeface="+mn-ea"/>
              </a:rPr>
              <a:t>植鞣</a:t>
            </a:r>
            <a:r>
              <a:rPr lang="en-US" altLang="zh-CN" sz="1240" spc="150" noProof="0" dirty="0">
                <a:solidFill>
                  <a:schemeClr val="tx1"/>
                </a:solidFill>
                <a:effectLst>
                  <a:outerShdw blurRad="38100" dist="19050" dir="2700000" algn="tl" rotWithShape="0">
                    <a:schemeClr val="dk1">
                      <a:alpha val="40000"/>
                    </a:schemeClr>
                  </a:outerShdw>
                </a:effectLst>
                <a:uLnTx/>
                <a:uFillTx/>
                <a:latin typeface="+mn-ea"/>
                <a:sym typeface="+mn-ea"/>
              </a:rPr>
              <a:t>-</a:t>
            </a:r>
            <a:r>
              <a:rPr lang="zh-CN" altLang="en-US" sz="1240" spc="150" noProof="0" dirty="0">
                <a:solidFill>
                  <a:schemeClr val="tx1"/>
                </a:solidFill>
                <a:effectLst>
                  <a:outerShdw blurRad="38100" dist="19050" dir="2700000" algn="tl" rotWithShape="0">
                    <a:schemeClr val="dk1">
                      <a:alpha val="40000"/>
                    </a:schemeClr>
                  </a:outerShdw>
                </a:effectLst>
                <a:uLnTx/>
                <a:uFillTx/>
                <a:latin typeface="+mn-ea"/>
                <a:sym typeface="+mn-ea"/>
              </a:rPr>
              <a:t>铬鞣双重工艺结合，</a:t>
            </a:r>
            <a:r>
              <a:rPr lang="en-US" altLang="zh-CN" sz="1240" spc="150" noProof="0" dirty="0">
                <a:solidFill>
                  <a:schemeClr val="tx1"/>
                </a:solidFill>
                <a:effectLst>
                  <a:outerShdw blurRad="38100" dist="19050" dir="2700000" algn="tl" rotWithShape="0">
                    <a:schemeClr val="dk1">
                      <a:alpha val="40000"/>
                    </a:schemeClr>
                  </a:outerShdw>
                </a:effectLst>
                <a:uLnTx/>
                <a:uFillTx/>
                <a:latin typeface="+mn-ea"/>
                <a:sym typeface="+mn-ea"/>
              </a:rPr>
              <a:t>PH</a:t>
            </a:r>
            <a:r>
              <a:rPr lang="zh-CN" altLang="en-US" sz="1240" spc="150" noProof="0" dirty="0">
                <a:solidFill>
                  <a:schemeClr val="tx1"/>
                </a:solidFill>
                <a:effectLst>
                  <a:outerShdw blurRad="38100" dist="19050" dir="2700000" algn="tl" rotWithShape="0">
                    <a:schemeClr val="dk1">
                      <a:alpha val="40000"/>
                    </a:schemeClr>
                  </a:outerShdw>
                </a:effectLst>
                <a:uLnTx/>
                <a:uFillTx/>
                <a:latin typeface="+mn-ea"/>
                <a:sym typeface="+mn-ea"/>
              </a:rPr>
              <a:t>值稳定在</a:t>
            </a:r>
            <a:r>
              <a:rPr lang="en-US" altLang="zh-CN" sz="1240" spc="150" noProof="0" dirty="0">
                <a:solidFill>
                  <a:schemeClr val="tx1"/>
                </a:solidFill>
                <a:effectLst>
                  <a:outerShdw blurRad="38100" dist="19050" dir="2700000" algn="tl" rotWithShape="0">
                    <a:schemeClr val="dk1">
                      <a:alpha val="40000"/>
                    </a:schemeClr>
                  </a:outerShdw>
                </a:effectLst>
                <a:uLnTx/>
                <a:uFillTx/>
                <a:latin typeface="+mn-ea"/>
                <a:sym typeface="+mn-ea"/>
              </a:rPr>
              <a:t>4.5-5.0</a:t>
            </a:r>
            <a:r>
              <a:rPr lang="zh-CN" altLang="en-US" sz="1240" spc="150" noProof="0" dirty="0">
                <a:solidFill>
                  <a:schemeClr val="tx1"/>
                </a:solidFill>
                <a:effectLst>
                  <a:outerShdw blurRad="38100" dist="19050" dir="2700000" algn="tl" rotWithShape="0">
                    <a:schemeClr val="dk1">
                      <a:alpha val="40000"/>
                    </a:schemeClr>
                  </a:outerShdw>
                </a:effectLst>
                <a:uLnTx/>
                <a:uFillTx/>
                <a:latin typeface="+mn-ea"/>
                <a:sym typeface="+mn-ea"/>
              </a:rPr>
              <a:t>区间确保亲肤性，更贴近肌肤。</a:t>
            </a:r>
            <a:endParaRPr lang="zh-CN" altLang="en-US" sz="1240" spc="150" noProof="0" dirty="0">
              <a:solidFill>
                <a:schemeClr val="tx1"/>
              </a:solidFill>
              <a:effectLst>
                <a:outerShdw blurRad="38100" dist="19050" dir="2700000" algn="tl" rotWithShape="0">
                  <a:schemeClr val="dk1">
                    <a:alpha val="40000"/>
                  </a:schemeClr>
                </a:outerShdw>
              </a:effectLst>
              <a:uLnTx/>
              <a:uFillTx/>
              <a:latin typeface="+mn-ea"/>
              <a:sym typeface="+mn-ea"/>
            </a:endParaRPr>
          </a:p>
        </p:txBody>
      </p:sp>
      <p:sp>
        <p:nvSpPr>
          <p:cNvPr id="12" name="矩形: 圆角 83"/>
          <p:cNvSpPr/>
          <p:nvPr>
            <p:custDataLst>
              <p:tags r:id="rId29"/>
            </p:custDataLst>
          </p:nvPr>
        </p:nvSpPr>
        <p:spPr>
          <a:xfrm>
            <a:off x="6290413" y="3856748"/>
            <a:ext cx="997817" cy="1646516"/>
          </a:xfrm>
          <a:prstGeom prst="roundRect">
            <a:avLst>
              <a:gd name="adj" fmla="val 7184"/>
            </a:avLst>
          </a:prstGeom>
          <a:gradFill>
            <a:gsLst>
              <a:gs pos="0">
                <a:srgbClr val="FFFFFF">
                  <a:alpha val="10000"/>
                </a:srgbClr>
              </a:gs>
              <a:gs pos="100000">
                <a:srgbClr val="FFFFFF">
                  <a:alpha val="0"/>
                </a:srgbClr>
              </a:gs>
            </a:gsLst>
            <a:lin ang="5400000" scaled="0"/>
          </a:gradFill>
          <a:ln w="15875">
            <a:gradFill flip="none" rotWithShape="1">
              <a:gsLst>
                <a:gs pos="0">
                  <a:schemeClr val="accent4">
                    <a:lumMod val="60000"/>
                    <a:lumOff val="40000"/>
                    <a:alpha val="60000"/>
                  </a:schemeClr>
                </a:gs>
                <a:gs pos="100000">
                  <a:schemeClr val="accent4">
                    <a:lumMod val="60000"/>
                    <a:lumOff val="40000"/>
                    <a:alpha val="0"/>
                  </a:schemeClr>
                </a:gs>
              </a:gsLst>
              <a:lin ang="5400000" scaled="1"/>
              <a:tileRect/>
            </a:grad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tIns="156080" numCol="1" spcCol="0" rtlCol="0" fromWordArt="0" anchor="t" anchorCtr="0" forceAA="0" compatLnSpc="1">
            <a:noAutofit/>
            <a:scene3d>
              <a:camera prst="orthographicFront"/>
              <a:lightRig rig="threePt" dir="t"/>
            </a:scene3d>
          </a:bodyPr>
          <a:lstStyle/>
          <a:p>
            <a:pPr lvl="0" indent="0" algn="ctr" fontAlgn="auto">
              <a:lnSpc>
                <a:spcPct val="120000"/>
              </a:lnSpc>
              <a:buClrTx/>
              <a:buSzTx/>
              <a:buFontTx/>
            </a:pPr>
            <a:r>
              <a:rPr lang="zh-CN" altLang="en-US" sz="1115" b="1" spc="150" noProof="0" dirty="0">
                <a:solidFill>
                  <a:schemeClr val="tx1"/>
                </a:solidFill>
                <a:effectLst>
                  <a:outerShdw blurRad="38100" dist="19050" dir="2700000" algn="tl" rotWithShape="0">
                    <a:schemeClr val="dk1">
                      <a:alpha val="40000"/>
                    </a:schemeClr>
                  </a:outerShdw>
                </a:effectLst>
                <a:uLnTx/>
                <a:uFillTx/>
                <a:latin typeface="+mn-ea"/>
                <a:sym typeface="+mn-ea"/>
              </a:rPr>
              <a:t>水性染料渗透工艺实现</a:t>
            </a:r>
            <a:r>
              <a:rPr lang="en-US" altLang="zh-CN" sz="1115" b="1" spc="150" noProof="0" dirty="0">
                <a:solidFill>
                  <a:schemeClr val="tx1"/>
                </a:solidFill>
                <a:effectLst>
                  <a:outerShdw blurRad="38100" dist="19050" dir="2700000" algn="tl" rotWithShape="0">
                    <a:schemeClr val="dk1">
                      <a:alpha val="40000"/>
                    </a:schemeClr>
                  </a:outerShdw>
                </a:effectLst>
                <a:uLnTx/>
                <a:uFillTx/>
                <a:latin typeface="+mn-ea"/>
                <a:sym typeface="+mn-ea"/>
              </a:rPr>
              <a:t>90%</a:t>
            </a:r>
            <a:r>
              <a:rPr lang="zh-CN" altLang="en-US" sz="1115" b="1" spc="150" noProof="0" dirty="0">
                <a:solidFill>
                  <a:schemeClr val="tx1"/>
                </a:solidFill>
                <a:effectLst>
                  <a:outerShdw blurRad="38100" dist="19050" dir="2700000" algn="tl" rotWithShape="0">
                    <a:schemeClr val="dk1">
                      <a:alpha val="40000"/>
                    </a:schemeClr>
                  </a:outerShdw>
                </a:effectLst>
                <a:uLnTx/>
                <a:uFillTx/>
                <a:latin typeface="+mn-ea"/>
                <a:sym typeface="+mn-ea"/>
              </a:rPr>
              <a:t>以上着色饱和度，色彩均匀，视觉效果饱满</a:t>
            </a:r>
            <a:r>
              <a:rPr lang="zh-CN" altLang="en-US" sz="865" spc="150" noProof="0" dirty="0">
                <a:solidFill>
                  <a:schemeClr val="tx1"/>
                </a:solidFill>
                <a:effectLst>
                  <a:outerShdw blurRad="38100" dist="19050" dir="2700000" algn="tl" rotWithShape="0">
                    <a:schemeClr val="dk1">
                      <a:alpha val="40000"/>
                    </a:schemeClr>
                  </a:outerShdw>
                </a:effectLst>
                <a:uLnTx/>
                <a:uFillTx/>
                <a:latin typeface="+mn-ea"/>
                <a:sym typeface="+mn-ea"/>
              </a:rPr>
              <a:t>。</a:t>
            </a:r>
            <a:endParaRPr lang="zh-CN" altLang="en-US" sz="865" spc="150" noProof="0" dirty="0">
              <a:solidFill>
                <a:schemeClr val="tx1"/>
              </a:solidFill>
              <a:effectLst>
                <a:outerShdw blurRad="38100" dist="19050" dir="2700000" algn="tl" rotWithShape="0">
                  <a:schemeClr val="dk1">
                    <a:alpha val="40000"/>
                  </a:schemeClr>
                </a:outerShdw>
              </a:effectLst>
              <a:uLnTx/>
              <a:uFillTx/>
              <a:latin typeface="+mn-ea"/>
              <a:sym typeface="+mn-ea"/>
            </a:endParaRPr>
          </a:p>
        </p:txBody>
      </p:sp>
      <p:sp>
        <p:nvSpPr>
          <p:cNvPr id="46" name="标题"/>
          <p:cNvSpPr txBox="1"/>
          <p:nvPr>
            <p:custDataLst>
              <p:tags r:id="rId30"/>
            </p:custDataLst>
          </p:nvPr>
        </p:nvSpPr>
        <p:spPr>
          <a:xfrm>
            <a:off x="2298203" y="2854978"/>
            <a:ext cx="964612" cy="263402"/>
          </a:xfrm>
          <a:prstGeom prst="roundRect">
            <a:avLst>
              <a:gd name="adj" fmla="val 50000"/>
            </a:avLst>
          </a:prstGeom>
          <a:gradFill flip="none" rotWithShape="1">
            <a:gsLst>
              <a:gs pos="0">
                <a:schemeClr val="accent1">
                  <a:lumMod val="75000"/>
                  <a:alpha val="100000"/>
                </a:schemeClr>
              </a:gs>
              <a:gs pos="97902">
                <a:schemeClr val="accent1">
                  <a:lumMod val="60000"/>
                  <a:lumOff val="40000"/>
                  <a:alpha val="100000"/>
                </a:schemeClr>
              </a:gs>
              <a:gs pos="47000">
                <a:schemeClr val="accent1">
                  <a:alpha val="100000"/>
                </a:schemeClr>
              </a:gs>
            </a:gsLst>
            <a:lin ang="13500000" scaled="1"/>
            <a:tileRect/>
          </a:gradFill>
          <a:effectLst>
            <a:outerShdw blurRad="63500" sx="102000" sy="102000" algn="ctr" rotWithShape="0">
              <a:schemeClr val="accent1">
                <a:alpha val="40000"/>
              </a:schemeClr>
            </a:outerShdw>
          </a:effectLst>
        </p:spPr>
        <p:txBody>
          <a:bodyPr wrap="square" lIns="0" tIns="0" rIns="0" bIns="0" rtlCol="0" anchor="ctr" anchorCtr="1">
            <a:noAutofit/>
          </a:bodyPr>
          <a:lstStyle/>
          <a:p>
            <a:pPr marL="0" marR="0" lvl="0" indent="0" algn="ctr" defTabSz="914400" rtl="0" eaLnBrk="1" fontAlgn="auto" latinLnBrk="0" hangingPunct="1">
              <a:lnSpc>
                <a:spcPct val="100000"/>
              </a:lnSpc>
              <a:spcBef>
                <a:spcPts val="0"/>
              </a:spcBef>
              <a:spcAft>
                <a:spcPts val="0"/>
              </a:spcAft>
              <a:buClrTx/>
              <a:buSzTx/>
              <a:buFontTx/>
              <a:buNone/>
            </a:pPr>
            <a:r>
              <a:rPr kumimoji="0" lang="zh-CN" altLang="en-US" sz="990" b="1" i="0" u="none" strike="noStrike" kern="1200" cap="none" spc="300" normalizeH="0" baseline="0" noProof="0" dirty="0">
                <a:ln>
                  <a:noFill/>
                </a:ln>
                <a:solidFill>
                  <a:srgbClr val="FFFFFF"/>
                </a:solidFill>
                <a:effectLst/>
                <a:uLnTx/>
                <a:uFillTx/>
                <a:latin typeface="+mn-ea"/>
                <a:cs typeface="+mn-cs"/>
              </a:rPr>
              <a:t>原料等级</a:t>
            </a:r>
            <a:endParaRPr kumimoji="0" lang="zh-CN" altLang="en-US" sz="990" b="1" i="0" u="none" strike="noStrike" kern="1200" cap="none" spc="300" normalizeH="0" baseline="0" noProof="0" dirty="0">
              <a:ln>
                <a:noFill/>
              </a:ln>
              <a:solidFill>
                <a:srgbClr val="FFFFFF"/>
              </a:solidFill>
              <a:effectLst/>
              <a:uLnTx/>
              <a:uFillTx/>
              <a:latin typeface="+mn-ea"/>
              <a:cs typeface="+mn-cs"/>
            </a:endParaRPr>
          </a:p>
        </p:txBody>
      </p:sp>
      <p:sp>
        <p:nvSpPr>
          <p:cNvPr id="66" name="标题"/>
          <p:cNvSpPr txBox="1"/>
          <p:nvPr>
            <p:custDataLst>
              <p:tags r:id="rId31"/>
            </p:custDataLst>
          </p:nvPr>
        </p:nvSpPr>
        <p:spPr>
          <a:xfrm>
            <a:off x="8978937" y="2854978"/>
            <a:ext cx="964612" cy="263402"/>
          </a:xfrm>
          <a:prstGeom prst="roundRect">
            <a:avLst>
              <a:gd name="adj" fmla="val 50000"/>
            </a:avLst>
          </a:prstGeom>
          <a:gradFill flip="none" rotWithShape="1">
            <a:gsLst>
              <a:gs pos="0">
                <a:schemeClr val="accent6">
                  <a:lumMod val="75000"/>
                  <a:alpha val="100000"/>
                </a:schemeClr>
              </a:gs>
              <a:gs pos="97902">
                <a:schemeClr val="accent6">
                  <a:lumMod val="60000"/>
                  <a:lumOff val="40000"/>
                  <a:alpha val="100000"/>
                </a:schemeClr>
              </a:gs>
              <a:gs pos="47000">
                <a:schemeClr val="accent6">
                  <a:alpha val="100000"/>
                </a:schemeClr>
              </a:gs>
            </a:gsLst>
            <a:lin ang="13500000" scaled="1"/>
            <a:tileRect/>
          </a:gradFill>
          <a:effectLst>
            <a:outerShdw blurRad="63500" sx="102000" sy="102000" algn="ctr" rotWithShape="0">
              <a:schemeClr val="accent6">
                <a:alpha val="40000"/>
              </a:schemeClr>
            </a:outerShdw>
          </a:effectLst>
        </p:spPr>
        <p:txBody>
          <a:bodyPr wrap="square" lIns="0" tIns="0" rIns="0" bIns="0" rtlCol="0" anchor="ctr" anchorCtr="1">
            <a:noAutofit/>
          </a:bodyPr>
          <a:lstStyle>
            <a:defPPr>
              <a:defRPr lang="zh-CN"/>
            </a:defPPr>
            <a:lvl1pPr marR="0" lvl="0" indent="0" algn="ctr" fontAlgn="auto">
              <a:lnSpc>
                <a:spcPct val="100000"/>
              </a:lnSpc>
              <a:spcBef>
                <a:spcPts val="0"/>
              </a:spcBef>
              <a:spcAft>
                <a:spcPts val="0"/>
              </a:spcAft>
              <a:buClrTx/>
              <a:buSzTx/>
              <a:buFontTx/>
              <a:buNone/>
              <a:defRPr kumimoji="0" sz="1600" b="1" i="0" u="none" strike="noStrike" cap="none" spc="300" normalizeH="0" baseline="0">
                <a:ln>
                  <a:noFill/>
                </a:ln>
                <a:solidFill>
                  <a:srgbClr val="FFFFFF"/>
                </a:solidFill>
                <a:effectLst/>
                <a:uLnTx/>
                <a:uFillTx/>
                <a:latin typeface="+mj-ea"/>
                <a:ea typeface="+mj-ea"/>
              </a:defRPr>
            </a:lvl1pPr>
          </a:lstStyle>
          <a:p>
            <a:pPr lvl="0" algn="ctr"/>
            <a:r>
              <a:rPr lang="zh-CN" altLang="en-US" sz="990" dirty="0">
                <a:solidFill>
                  <a:srgbClr val="FFFFFF"/>
                </a:solidFill>
                <a:latin typeface="+mn-ea"/>
                <a:ea typeface="+mn-ea"/>
                <a:sym typeface="+mn-ea"/>
              </a:rPr>
              <a:t>性价比</a:t>
            </a:r>
            <a:endParaRPr lang="zh-CN" altLang="en-US" sz="990" dirty="0">
              <a:solidFill>
                <a:srgbClr val="FFFFFF"/>
              </a:solidFill>
              <a:latin typeface="+mn-ea"/>
              <a:ea typeface="+mn-ea"/>
              <a:sym typeface="+mn-ea"/>
            </a:endParaRPr>
          </a:p>
        </p:txBody>
      </p:sp>
      <p:sp>
        <p:nvSpPr>
          <p:cNvPr id="71" name="标题"/>
          <p:cNvSpPr txBox="1"/>
          <p:nvPr>
            <p:custDataLst>
              <p:tags r:id="rId32"/>
            </p:custDataLst>
          </p:nvPr>
        </p:nvSpPr>
        <p:spPr>
          <a:xfrm>
            <a:off x="4970497" y="3688724"/>
            <a:ext cx="964612" cy="263402"/>
          </a:xfrm>
          <a:prstGeom prst="roundRect">
            <a:avLst>
              <a:gd name="adj" fmla="val 50000"/>
            </a:avLst>
          </a:prstGeom>
          <a:gradFill flip="none" rotWithShape="1">
            <a:gsLst>
              <a:gs pos="0">
                <a:schemeClr val="accent3">
                  <a:lumMod val="75000"/>
                  <a:alpha val="100000"/>
                </a:schemeClr>
              </a:gs>
              <a:gs pos="97902">
                <a:schemeClr val="accent3">
                  <a:lumMod val="60000"/>
                  <a:lumOff val="40000"/>
                  <a:alpha val="100000"/>
                </a:schemeClr>
              </a:gs>
              <a:gs pos="47000">
                <a:schemeClr val="accent3">
                  <a:alpha val="100000"/>
                </a:schemeClr>
              </a:gs>
            </a:gsLst>
            <a:lin ang="13500000" scaled="1"/>
            <a:tileRect/>
          </a:gradFill>
          <a:effectLst>
            <a:outerShdw blurRad="63500" sx="102000" sy="102000" algn="ctr" rotWithShape="0">
              <a:schemeClr val="accent3">
                <a:alpha val="40000"/>
              </a:schemeClr>
            </a:outerShdw>
          </a:effectLst>
        </p:spPr>
        <p:txBody>
          <a:bodyPr wrap="square" lIns="0" tIns="0" rIns="0" bIns="0" rtlCol="0" anchor="ctr" anchorCtr="1">
            <a:noAutofit/>
          </a:bodyPr>
          <a:lstStyle>
            <a:defPPr>
              <a:defRPr lang="zh-CN"/>
            </a:defPPr>
            <a:lvl1pPr marR="0" lvl="0" indent="0" algn="ctr" fontAlgn="auto">
              <a:lnSpc>
                <a:spcPct val="100000"/>
              </a:lnSpc>
              <a:spcBef>
                <a:spcPts val="0"/>
              </a:spcBef>
              <a:spcAft>
                <a:spcPts val="0"/>
              </a:spcAft>
              <a:buClrTx/>
              <a:buSzTx/>
              <a:buFontTx/>
              <a:buNone/>
              <a:defRPr kumimoji="0" sz="1600" b="1" i="0" u="none" strike="noStrike" cap="none" spc="300" normalizeH="0" baseline="0">
                <a:ln>
                  <a:noFill/>
                </a:ln>
                <a:solidFill>
                  <a:srgbClr val="FFFFFF"/>
                </a:solidFill>
                <a:effectLst/>
                <a:uLnTx/>
                <a:uFillTx/>
                <a:latin typeface="+mj-ea"/>
                <a:ea typeface="+mj-ea"/>
              </a:defRPr>
            </a:lvl1pPr>
          </a:lstStyle>
          <a:p>
            <a:r>
              <a:rPr lang="zh-CN" altLang="en-US" sz="990">
                <a:solidFill>
                  <a:srgbClr val="FFFFFF"/>
                </a:solidFill>
                <a:latin typeface="+mn-ea"/>
                <a:ea typeface="+mn-ea"/>
              </a:rPr>
              <a:t>厚度参数</a:t>
            </a:r>
            <a:endParaRPr lang="zh-CN" altLang="en-US" sz="990">
              <a:solidFill>
                <a:srgbClr val="FFFFFF"/>
              </a:solidFill>
              <a:latin typeface="+mn-ea"/>
              <a:ea typeface="+mn-ea"/>
            </a:endParaRPr>
          </a:p>
        </p:txBody>
      </p:sp>
      <p:sp>
        <p:nvSpPr>
          <p:cNvPr id="76" name="标题"/>
          <p:cNvSpPr txBox="1"/>
          <p:nvPr>
            <p:custDataLst>
              <p:tags r:id="rId33"/>
            </p:custDataLst>
          </p:nvPr>
        </p:nvSpPr>
        <p:spPr>
          <a:xfrm>
            <a:off x="7642790" y="3404430"/>
            <a:ext cx="964612" cy="263402"/>
          </a:xfrm>
          <a:prstGeom prst="roundRect">
            <a:avLst>
              <a:gd name="adj" fmla="val 50000"/>
            </a:avLst>
          </a:prstGeom>
          <a:gradFill flip="none" rotWithShape="1">
            <a:gsLst>
              <a:gs pos="0">
                <a:schemeClr val="accent5">
                  <a:lumMod val="75000"/>
                  <a:alpha val="100000"/>
                </a:schemeClr>
              </a:gs>
              <a:gs pos="97902">
                <a:schemeClr val="accent5">
                  <a:lumMod val="60000"/>
                  <a:lumOff val="40000"/>
                  <a:alpha val="100000"/>
                </a:schemeClr>
              </a:gs>
              <a:gs pos="47000">
                <a:schemeClr val="accent5">
                  <a:alpha val="100000"/>
                </a:schemeClr>
              </a:gs>
            </a:gsLst>
            <a:lin ang="13500000" scaled="1"/>
            <a:tileRect/>
          </a:gradFill>
          <a:effectLst>
            <a:outerShdw blurRad="63500" sx="102000" sy="102000" algn="ctr" rotWithShape="0">
              <a:schemeClr val="accent5">
                <a:alpha val="40000"/>
              </a:schemeClr>
            </a:outerShdw>
          </a:effectLst>
        </p:spPr>
        <p:txBody>
          <a:bodyPr wrap="square" lIns="0" tIns="0" rIns="0" bIns="0" rtlCol="0" anchor="ctr" anchorCtr="1">
            <a:noAutofit/>
          </a:bodyPr>
          <a:lstStyle>
            <a:defPPr>
              <a:defRPr lang="zh-CN"/>
            </a:defPPr>
            <a:lvl1pPr marR="0" lvl="0" indent="0" algn="ctr" fontAlgn="auto">
              <a:lnSpc>
                <a:spcPct val="100000"/>
              </a:lnSpc>
              <a:spcBef>
                <a:spcPts val="0"/>
              </a:spcBef>
              <a:spcAft>
                <a:spcPts val="0"/>
              </a:spcAft>
              <a:buClrTx/>
              <a:buSzTx/>
              <a:buFontTx/>
              <a:buNone/>
              <a:defRPr kumimoji="0" sz="1600" b="1" i="0" u="none" strike="noStrike" cap="none" spc="300" normalizeH="0" baseline="0">
                <a:ln>
                  <a:noFill/>
                </a:ln>
                <a:solidFill>
                  <a:srgbClr val="FFFFFF"/>
                </a:solidFill>
                <a:effectLst/>
                <a:uLnTx/>
                <a:uFillTx/>
                <a:latin typeface="+mj-ea"/>
                <a:ea typeface="+mj-ea"/>
              </a:defRPr>
            </a:lvl1pPr>
          </a:lstStyle>
          <a:p>
            <a:r>
              <a:rPr lang="zh-CN" altLang="en-US" sz="990">
                <a:solidFill>
                  <a:srgbClr val="FFFFFF"/>
                </a:solidFill>
                <a:latin typeface="+mn-ea"/>
                <a:ea typeface="+mn-ea"/>
              </a:rPr>
              <a:t>鞣制工艺</a:t>
            </a:r>
            <a:endParaRPr lang="zh-CN" altLang="en-US" sz="990">
              <a:solidFill>
                <a:srgbClr val="FFFFFF"/>
              </a:solidFill>
              <a:latin typeface="+mn-ea"/>
              <a:ea typeface="+mn-ea"/>
            </a:endParaRPr>
          </a:p>
        </p:txBody>
      </p:sp>
      <p:sp>
        <p:nvSpPr>
          <p:cNvPr id="81" name="标题"/>
          <p:cNvSpPr txBox="1"/>
          <p:nvPr>
            <p:custDataLst>
              <p:tags r:id="rId34"/>
            </p:custDataLst>
          </p:nvPr>
        </p:nvSpPr>
        <p:spPr>
          <a:xfrm>
            <a:off x="3634350" y="3404430"/>
            <a:ext cx="964612" cy="263402"/>
          </a:xfrm>
          <a:prstGeom prst="roundRect">
            <a:avLst>
              <a:gd name="adj" fmla="val 50000"/>
            </a:avLst>
          </a:prstGeom>
          <a:gradFill flip="none" rotWithShape="1">
            <a:gsLst>
              <a:gs pos="0">
                <a:schemeClr val="accent2">
                  <a:lumMod val="75000"/>
                  <a:alpha val="100000"/>
                </a:schemeClr>
              </a:gs>
              <a:gs pos="97902">
                <a:schemeClr val="accent2">
                  <a:lumMod val="60000"/>
                  <a:lumOff val="40000"/>
                  <a:alpha val="100000"/>
                </a:schemeClr>
              </a:gs>
              <a:gs pos="47000">
                <a:schemeClr val="accent2">
                  <a:alpha val="100000"/>
                </a:schemeClr>
              </a:gs>
            </a:gsLst>
            <a:lin ang="13500000" scaled="1"/>
            <a:tileRect/>
          </a:gradFill>
          <a:effectLst>
            <a:outerShdw blurRad="63500" sx="102000" sy="102000" algn="ctr" rotWithShape="0">
              <a:schemeClr val="accent2">
                <a:alpha val="40000"/>
              </a:schemeClr>
            </a:outerShdw>
          </a:effectLst>
        </p:spPr>
        <p:txBody>
          <a:bodyPr wrap="square" lIns="0" tIns="0" rIns="0" bIns="0" rtlCol="0" anchor="ctr" anchorCtr="1">
            <a:noAutofit/>
          </a:bodyPr>
          <a:lstStyle>
            <a:defPPr>
              <a:defRPr lang="zh-CN"/>
            </a:defPPr>
            <a:lvl1pPr marR="0" lvl="0" indent="0" algn="ctr" fontAlgn="auto">
              <a:lnSpc>
                <a:spcPct val="100000"/>
              </a:lnSpc>
              <a:spcBef>
                <a:spcPts val="0"/>
              </a:spcBef>
              <a:spcAft>
                <a:spcPts val="0"/>
              </a:spcAft>
              <a:buClrTx/>
              <a:buSzTx/>
              <a:buFontTx/>
              <a:buNone/>
              <a:defRPr kumimoji="0" sz="1600" b="1" i="0" u="none" strike="noStrike" cap="none" spc="300" normalizeH="0" baseline="0">
                <a:ln>
                  <a:noFill/>
                </a:ln>
                <a:solidFill>
                  <a:srgbClr val="FFFFFF"/>
                </a:solidFill>
                <a:effectLst/>
                <a:uLnTx/>
                <a:uFillTx/>
                <a:latin typeface="+mj-ea"/>
                <a:ea typeface="+mj-ea"/>
              </a:defRPr>
            </a:lvl1pPr>
          </a:lstStyle>
          <a:p>
            <a:pPr lvl="0" algn="ctr"/>
            <a:r>
              <a:rPr lang="zh-CN" altLang="en-US" sz="990" dirty="0">
                <a:solidFill>
                  <a:srgbClr val="FFFFFF"/>
                </a:solidFill>
                <a:latin typeface="+mn-ea"/>
                <a:ea typeface="+mn-ea"/>
                <a:sym typeface="+mn-ea"/>
              </a:rPr>
              <a:t>表面处理</a:t>
            </a:r>
            <a:endParaRPr lang="en-US" altLang="zh-CN" sz="990" dirty="0">
              <a:solidFill>
                <a:srgbClr val="FFFFFF"/>
              </a:solidFill>
              <a:latin typeface="+mn-ea"/>
              <a:ea typeface="+mn-ea"/>
              <a:sym typeface="+mn-ea"/>
            </a:endParaRPr>
          </a:p>
        </p:txBody>
      </p:sp>
      <p:sp>
        <p:nvSpPr>
          <p:cNvPr id="86" name="标题"/>
          <p:cNvSpPr txBox="1"/>
          <p:nvPr>
            <p:custDataLst>
              <p:tags r:id="rId35"/>
            </p:custDataLst>
          </p:nvPr>
        </p:nvSpPr>
        <p:spPr>
          <a:xfrm>
            <a:off x="6306643" y="3688724"/>
            <a:ext cx="964612" cy="263402"/>
          </a:xfrm>
          <a:prstGeom prst="roundRect">
            <a:avLst>
              <a:gd name="adj" fmla="val 50000"/>
            </a:avLst>
          </a:prstGeom>
          <a:gradFill flip="none" rotWithShape="1">
            <a:gsLst>
              <a:gs pos="0">
                <a:schemeClr val="accent4">
                  <a:lumMod val="75000"/>
                  <a:alpha val="100000"/>
                </a:schemeClr>
              </a:gs>
              <a:gs pos="97902">
                <a:schemeClr val="accent4">
                  <a:lumMod val="60000"/>
                  <a:lumOff val="40000"/>
                  <a:alpha val="100000"/>
                </a:schemeClr>
              </a:gs>
              <a:gs pos="47000">
                <a:schemeClr val="accent4">
                  <a:alpha val="100000"/>
                </a:schemeClr>
              </a:gs>
            </a:gsLst>
            <a:lin ang="13500000" scaled="1"/>
            <a:tileRect/>
          </a:gradFill>
          <a:effectLst>
            <a:outerShdw blurRad="63500" sx="102000" sy="102000" algn="ctr" rotWithShape="0">
              <a:schemeClr val="accent4">
                <a:alpha val="40000"/>
              </a:schemeClr>
            </a:outerShdw>
          </a:effectLst>
        </p:spPr>
        <p:txBody>
          <a:bodyPr wrap="square" lIns="0" tIns="0" rIns="0" bIns="0" rtlCol="0" anchor="ctr" anchorCtr="1">
            <a:noAutofit/>
          </a:bodyPr>
          <a:lstStyle>
            <a:defPPr>
              <a:defRPr lang="zh-CN"/>
            </a:defPPr>
            <a:lvl1pPr marR="0" lvl="0" indent="0" algn="ctr" fontAlgn="auto">
              <a:lnSpc>
                <a:spcPct val="100000"/>
              </a:lnSpc>
              <a:spcBef>
                <a:spcPts val="0"/>
              </a:spcBef>
              <a:spcAft>
                <a:spcPts val="0"/>
              </a:spcAft>
              <a:buClrTx/>
              <a:buSzTx/>
              <a:buFontTx/>
              <a:buNone/>
              <a:defRPr kumimoji="0" sz="1600" b="1" i="0" u="none" strike="noStrike" cap="none" spc="300" normalizeH="0" baseline="0">
                <a:ln>
                  <a:noFill/>
                </a:ln>
                <a:solidFill>
                  <a:srgbClr val="FFFFFF"/>
                </a:solidFill>
                <a:effectLst/>
                <a:uLnTx/>
                <a:uFillTx/>
                <a:latin typeface="+mj-ea"/>
                <a:ea typeface="+mj-ea"/>
              </a:defRPr>
            </a:lvl1pPr>
          </a:lstStyle>
          <a:p>
            <a:pPr lvl="0" algn="ctr"/>
            <a:r>
              <a:rPr lang="zh-CN" altLang="en-US" sz="990" dirty="0">
                <a:solidFill>
                  <a:srgbClr val="FFFFFF"/>
                </a:solidFill>
                <a:latin typeface="+mn-ea"/>
                <a:ea typeface="+mn-ea"/>
                <a:sym typeface="+mn-ea"/>
              </a:rPr>
              <a:t>染色体系</a:t>
            </a:r>
            <a:endParaRPr lang="en-US" altLang="zh-CN" sz="990" dirty="0">
              <a:solidFill>
                <a:srgbClr val="FFFFFF"/>
              </a:solidFill>
              <a:latin typeface="+mn-ea"/>
              <a:ea typeface="+mn-ea"/>
              <a:sym typeface="+mn-ea"/>
            </a:endParaRPr>
          </a:p>
        </p:txBody>
      </p:sp>
      <p:pic>
        <p:nvPicPr>
          <p:cNvPr id="14" name="F35B0BEE-F18A-47BB-8FCB-E00DA2F2635D-1" descr="C:/Users/26163/AppData/Local/Temp/wpp.gGWSSrwpp"/>
          <p:cNvPicPr>
            <a:picLocks noChangeAspect="1"/>
          </p:cNvPicPr>
          <p:nvPr>
            <p:custDataLst>
              <p:tags r:id="rId36"/>
            </p:custDataLst>
          </p:nvPr>
        </p:nvPicPr>
        <p:blipFill>
          <a:blip r:embed="rId37"/>
          <a:srcRect l="15708" r="15708"/>
          <a:stretch>
            <a:fillRect/>
          </a:stretch>
        </p:blipFill>
        <p:spPr>
          <a:xfrm>
            <a:off x="4970606" y="1493125"/>
            <a:ext cx="2665170" cy="1715710"/>
          </a:xfrm>
          <a:prstGeom prst="rect">
            <a:avLst/>
          </a:prstGeom>
        </p:spPr>
      </p:pic>
      <p:sp>
        <p:nvSpPr>
          <p:cNvPr id="15" name="文本框 14"/>
          <p:cNvSpPr txBox="1"/>
          <p:nvPr/>
        </p:nvSpPr>
        <p:spPr>
          <a:xfrm>
            <a:off x="640201" y="2749391"/>
            <a:ext cx="1022978" cy="2170979"/>
          </a:xfrm>
          <a:prstGeom prst="rect">
            <a:avLst/>
          </a:prstGeom>
          <a:noFill/>
        </p:spPr>
        <p:txBody>
          <a:bodyPr wrap="square" rtlCol="0">
            <a:noAutofit/>
            <a:scene3d>
              <a:camera prst="orthographicFront"/>
              <a:lightRig rig="threePt" dir="t"/>
            </a:scene3d>
          </a:bodyPr>
          <a:p>
            <a:r>
              <a:rPr lang="zh-CN" altLang="en-US" sz="2970" b="1">
                <a:solidFill>
                  <a:schemeClr val="tx1"/>
                </a:solidFill>
                <a:effectLst>
                  <a:outerShdw blurRad="38100" dist="19050" dir="2700000" algn="tl" rotWithShape="0">
                    <a:schemeClr val="dk1">
                      <a:alpha val="40000"/>
                    </a:schemeClr>
                  </a:outerShdw>
                </a:effectLst>
              </a:rPr>
              <a:t>半</a:t>
            </a:r>
            <a:endParaRPr lang="zh-CN" altLang="en-US" sz="2970" b="1">
              <a:solidFill>
                <a:schemeClr val="tx1"/>
              </a:solidFill>
              <a:effectLst>
                <a:outerShdw blurRad="38100" dist="19050" dir="2700000" algn="tl" rotWithShape="0">
                  <a:schemeClr val="dk1">
                    <a:alpha val="40000"/>
                  </a:schemeClr>
                </a:outerShdw>
              </a:effectLst>
            </a:endParaRPr>
          </a:p>
          <a:p>
            <a:r>
              <a:rPr lang="zh-CN" altLang="en-US" sz="2970" b="1">
                <a:solidFill>
                  <a:schemeClr val="tx1"/>
                </a:solidFill>
                <a:effectLst>
                  <a:outerShdw blurRad="38100" dist="19050" dir="2700000" algn="tl" rotWithShape="0">
                    <a:schemeClr val="dk1">
                      <a:alpha val="40000"/>
                    </a:schemeClr>
                  </a:outerShdw>
                </a:effectLst>
              </a:rPr>
              <a:t>青</a:t>
            </a:r>
            <a:endParaRPr lang="zh-CN" altLang="en-US" sz="2970" b="1">
              <a:solidFill>
                <a:schemeClr val="tx1"/>
              </a:solidFill>
              <a:effectLst>
                <a:outerShdw blurRad="38100" dist="19050" dir="2700000" algn="tl" rotWithShape="0">
                  <a:schemeClr val="dk1">
                    <a:alpha val="40000"/>
                  </a:schemeClr>
                </a:outerShdw>
              </a:effectLst>
            </a:endParaRPr>
          </a:p>
          <a:p>
            <a:r>
              <a:rPr lang="zh-CN" altLang="en-US" sz="2970" b="1">
                <a:solidFill>
                  <a:schemeClr val="tx1"/>
                </a:solidFill>
                <a:effectLst>
                  <a:outerShdw blurRad="38100" dist="19050" dir="2700000" algn="tl" rotWithShape="0">
                    <a:schemeClr val="dk1">
                      <a:alpha val="40000"/>
                    </a:schemeClr>
                  </a:outerShdw>
                </a:effectLst>
              </a:rPr>
              <a:t>品</a:t>
            </a:r>
            <a:endParaRPr lang="zh-CN" altLang="en-US" sz="2970" b="1">
              <a:solidFill>
                <a:schemeClr val="tx1"/>
              </a:solidFill>
              <a:effectLst>
                <a:outerShdw blurRad="38100" dist="19050" dir="2700000" algn="tl" rotWithShape="0">
                  <a:schemeClr val="dk1">
                    <a:alpha val="40000"/>
                  </a:schemeClr>
                </a:outerShdw>
              </a:effectLst>
            </a:endParaRPr>
          </a:p>
          <a:p>
            <a:r>
              <a:rPr lang="zh-CN" altLang="en-US" sz="2970" b="1">
                <a:solidFill>
                  <a:schemeClr val="tx1"/>
                </a:solidFill>
                <a:effectLst>
                  <a:outerShdw blurRad="38100" dist="19050" dir="2700000" algn="tl" rotWithShape="0">
                    <a:schemeClr val="dk1">
                      <a:alpha val="40000"/>
                    </a:schemeClr>
                  </a:outerShdw>
                </a:effectLst>
              </a:rPr>
              <a:t>质</a:t>
            </a:r>
            <a:endParaRPr lang="zh-CN" altLang="en-US" sz="2970" b="1">
              <a:solidFill>
                <a:schemeClr val="tx1"/>
              </a:solidFill>
              <a:effectLst>
                <a:outerShdw blurRad="38100" dist="19050" dir="2700000" algn="tl" rotWithShape="0">
                  <a:schemeClr val="dk1">
                    <a:alpha val="40000"/>
                  </a:schemeClr>
                </a:outerShdw>
              </a:effectLst>
            </a:endParaRPr>
          </a:p>
          <a:p>
            <a:r>
              <a:rPr lang="zh-CN" altLang="en-US" sz="2970" b="1">
                <a:solidFill>
                  <a:schemeClr val="tx1"/>
                </a:solidFill>
                <a:effectLst>
                  <a:outerShdw blurRad="38100" dist="19050" dir="2700000" algn="tl" rotWithShape="0">
                    <a:schemeClr val="dk1">
                      <a:alpha val="40000"/>
                    </a:schemeClr>
                  </a:outerShdw>
                </a:effectLst>
              </a:rPr>
              <a:t>皮</a:t>
            </a:r>
            <a:endParaRPr lang="zh-CN" altLang="en-US" sz="2970" b="1">
              <a:solidFill>
                <a:schemeClr val="tx1"/>
              </a:solidFill>
              <a:effectLst>
                <a:outerShdw blurRad="38100" dist="19050" dir="2700000" algn="tl" rotWithShape="0">
                  <a:schemeClr val="dk1">
                    <a:alpha val="40000"/>
                  </a:schemeClr>
                </a:outerShdw>
              </a:effectLst>
            </a:endParaRPr>
          </a:p>
        </p:txBody>
      </p:sp>
    </p:spTree>
    <p:custDataLst>
      <p:tags r:id="rId38"/>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微信图片_20221213161120"/>
          <p:cNvPicPr>
            <a:picLocks noChangeAspect="1"/>
          </p:cNvPicPr>
          <p:nvPr/>
        </p:nvPicPr>
        <p:blipFill>
          <a:blip r:embed="rId1"/>
          <a:srcRect r="13144" b="20943"/>
          <a:stretch>
            <a:fillRect/>
          </a:stretch>
        </p:blipFill>
        <p:spPr>
          <a:xfrm>
            <a:off x="-635" y="-85725"/>
            <a:ext cx="12278995" cy="6943725"/>
          </a:xfrm>
          <a:prstGeom prst="rect">
            <a:avLst/>
          </a:prstGeom>
        </p:spPr>
      </p:pic>
      <p:sp>
        <p:nvSpPr>
          <p:cNvPr id="20" name="矩形 19"/>
          <p:cNvSpPr/>
          <p:nvPr userDrawn="1"/>
        </p:nvSpPr>
        <p:spPr>
          <a:xfrm>
            <a:off x="0" y="-85725"/>
            <a:ext cx="12278360" cy="7029450"/>
          </a:xfrm>
          <a:prstGeom prst="rect">
            <a:avLst/>
          </a:prstGeom>
          <a:solidFill>
            <a:schemeClr val="tx1">
              <a:alpha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170"/>
              <a:t> </a:t>
            </a:r>
            <a:endParaRPr lang="en-US" altLang="zh-CN" sz="1170"/>
          </a:p>
        </p:txBody>
      </p:sp>
      <p:sp>
        <p:nvSpPr>
          <p:cNvPr id="6" name="文本框 5"/>
          <p:cNvSpPr txBox="1"/>
          <p:nvPr/>
        </p:nvSpPr>
        <p:spPr>
          <a:xfrm>
            <a:off x="3946786" y="1385538"/>
            <a:ext cx="4377061" cy="311150"/>
          </a:xfrm>
          <a:prstGeom prst="rect">
            <a:avLst/>
          </a:prstGeom>
          <a:noFill/>
          <a:ln w="9525">
            <a:noFill/>
          </a:ln>
        </p:spPr>
        <p:txBody>
          <a:bodyPr wrap="square" anchor="t">
            <a:spAutoFit/>
          </a:bodyPr>
          <a:p>
            <a:pPr algn="ctr"/>
            <a:r>
              <a:rPr lang="en-US" altLang="zh-CN" sz="1430">
                <a:solidFill>
                  <a:schemeClr val="bg1"/>
                </a:solidFill>
                <a:latin typeface="微软雅黑" panose="020B0503020204020204" charset="-122"/>
                <a:ea typeface="微软雅黑" panose="020B0503020204020204" charset="-122"/>
              </a:rPr>
              <a:t>“</a:t>
            </a:r>
            <a:r>
              <a:rPr lang="zh-CN" altLang="en-US" sz="1430">
                <a:solidFill>
                  <a:schemeClr val="bg1"/>
                </a:solidFill>
                <a:latin typeface="微软雅黑" panose="020B0503020204020204" charset="-122"/>
                <a:ea typeface="微软雅黑" panose="020B0503020204020204" charset="-122"/>
              </a:rPr>
              <a:t>有品质更有品味</a:t>
            </a:r>
            <a:r>
              <a:rPr lang="en-US" altLang="zh-CN" sz="1430">
                <a:solidFill>
                  <a:schemeClr val="bg1"/>
                </a:solidFill>
                <a:latin typeface="微软雅黑" panose="020B0503020204020204" charset="-122"/>
                <a:ea typeface="微软雅黑" panose="020B0503020204020204" charset="-122"/>
              </a:rPr>
              <a:t>”</a:t>
            </a:r>
            <a:endParaRPr lang="en-US" altLang="zh-CN" sz="1430">
              <a:solidFill>
                <a:schemeClr val="bg1"/>
              </a:solidFill>
              <a:latin typeface="微软雅黑" panose="020B0503020204020204" charset="-122"/>
              <a:ea typeface="微软雅黑" panose="020B0503020204020204" charset="-122"/>
            </a:endParaRPr>
          </a:p>
        </p:txBody>
      </p:sp>
      <p:sp>
        <p:nvSpPr>
          <p:cNvPr id="7" name="文本框 6"/>
          <p:cNvSpPr txBox="1"/>
          <p:nvPr/>
        </p:nvSpPr>
        <p:spPr>
          <a:xfrm>
            <a:off x="2078362" y="1800559"/>
            <a:ext cx="8014293" cy="511175"/>
          </a:xfrm>
          <a:prstGeom prst="rect">
            <a:avLst/>
          </a:prstGeom>
          <a:noFill/>
          <a:ln w="9525">
            <a:noFill/>
          </a:ln>
        </p:spPr>
        <p:txBody>
          <a:bodyPr wrap="square" anchor="t">
            <a:spAutoFit/>
          </a:bodyPr>
          <a:p>
            <a:pPr lvl="0" algn="ctr">
              <a:buClrTx/>
              <a:buSzTx/>
              <a:buFontTx/>
            </a:pPr>
            <a:r>
              <a:rPr lang="en-US" sz="2730">
                <a:solidFill>
                  <a:schemeClr val="bg1"/>
                </a:solidFill>
                <a:latin typeface="微软雅黑" panose="020B0503020204020204" charset="-122"/>
                <a:ea typeface="微软雅黑" panose="020B0503020204020204" charset="-122"/>
                <a:sym typeface="+mn-ea"/>
              </a:rPr>
              <a:t>植物纤维棉麻</a:t>
            </a:r>
            <a:endParaRPr lang="en-US" sz="2730">
              <a:solidFill>
                <a:schemeClr val="bg1"/>
              </a:solidFill>
              <a:latin typeface="微软雅黑" panose="020B0503020204020204" charset="-122"/>
              <a:ea typeface="微软雅黑" panose="020B0503020204020204" charset="-122"/>
              <a:sym typeface="+mn-ea"/>
            </a:endParaRPr>
          </a:p>
        </p:txBody>
      </p:sp>
      <p:sp>
        <p:nvSpPr>
          <p:cNvPr id="8" name="文本框 7"/>
          <p:cNvSpPr txBox="1"/>
          <p:nvPr/>
        </p:nvSpPr>
        <p:spPr>
          <a:xfrm>
            <a:off x="3947467" y="2331972"/>
            <a:ext cx="4376029" cy="395605"/>
          </a:xfrm>
          <a:prstGeom prst="rect">
            <a:avLst/>
          </a:prstGeom>
          <a:noFill/>
          <a:ln w="9525">
            <a:noFill/>
          </a:ln>
        </p:spPr>
        <p:txBody>
          <a:bodyPr wrap="square" anchor="t">
            <a:spAutoFit/>
          </a:bodyPr>
          <a:p>
            <a:pPr algn="ctr"/>
            <a:r>
              <a:rPr lang="zh-CN" altLang="en-US" sz="1980">
                <a:solidFill>
                  <a:schemeClr val="bg1"/>
                </a:solidFill>
                <a:latin typeface="微软雅黑" panose="020B0503020204020204" charset="-122"/>
                <a:ea typeface="微软雅黑" panose="020B0503020204020204" charset="-122"/>
              </a:rPr>
              <a:t>柔顺、舒适</a:t>
            </a:r>
            <a:endParaRPr lang="zh-CN" altLang="en-US" sz="1980">
              <a:solidFill>
                <a:schemeClr val="bg1"/>
              </a:solidFill>
              <a:latin typeface="微软雅黑" panose="020B0503020204020204" charset="-122"/>
              <a:ea typeface="微软雅黑" panose="020B0503020204020204" charset="-122"/>
            </a:endParaRPr>
          </a:p>
        </p:txBody>
      </p:sp>
      <p:grpSp>
        <p:nvGrpSpPr>
          <p:cNvPr id="49" name="组合 48"/>
          <p:cNvGrpSpPr/>
          <p:nvPr>
            <p:custDataLst>
              <p:tags r:id="rId2"/>
            </p:custDataLst>
          </p:nvPr>
        </p:nvGrpSpPr>
        <p:grpSpPr>
          <a:xfrm>
            <a:off x="2077802" y="2748063"/>
            <a:ext cx="8350524" cy="2815008"/>
            <a:chOff x="891200" y="2101293"/>
            <a:chExt cx="10422957" cy="3027475"/>
          </a:xfrm>
        </p:grpSpPr>
        <p:sp>
          <p:nvSpPr>
            <p:cNvPr id="50" name="矩形: 圆角 2"/>
            <p:cNvSpPr/>
            <p:nvPr>
              <p:custDataLst>
                <p:tags r:id="rId3"/>
              </p:custDataLst>
            </p:nvPr>
          </p:nvSpPr>
          <p:spPr>
            <a:xfrm>
              <a:off x="7652045" y="2323543"/>
              <a:ext cx="3662045" cy="1091565"/>
            </a:xfrm>
            <a:prstGeom prst="roundRect">
              <a:avLst>
                <a:gd name="adj" fmla="val 7835"/>
              </a:avLst>
            </a:prstGeom>
            <a:solidFill>
              <a:srgbClr val="11271A">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70">
                <a:cs typeface="汉仪文黑-45简" panose="00020600040101010101" charset="-122"/>
              </a:endParaRPr>
            </a:p>
          </p:txBody>
        </p:sp>
        <p:sp>
          <p:nvSpPr>
            <p:cNvPr id="52" name="矩形: 圆角 45"/>
            <p:cNvSpPr/>
            <p:nvPr>
              <p:custDataLst>
                <p:tags r:id="rId4"/>
              </p:custDataLst>
            </p:nvPr>
          </p:nvSpPr>
          <p:spPr>
            <a:xfrm>
              <a:off x="7652175" y="4050635"/>
              <a:ext cx="3661982" cy="996899"/>
            </a:xfrm>
            <a:prstGeom prst="roundRect">
              <a:avLst>
                <a:gd name="adj" fmla="val 7835"/>
              </a:avLst>
            </a:prstGeom>
            <a:solidFill>
              <a:srgbClr val="0F2517">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70">
                <a:cs typeface="汉仪文黑-45简" panose="00020600040101010101" charset="-122"/>
              </a:endParaRPr>
            </a:p>
          </p:txBody>
        </p:sp>
        <p:sp>
          <p:nvSpPr>
            <p:cNvPr id="53" name="矩形: 圆角 46"/>
            <p:cNvSpPr/>
            <p:nvPr>
              <p:custDataLst>
                <p:tags r:id="rId5"/>
              </p:custDataLst>
            </p:nvPr>
          </p:nvSpPr>
          <p:spPr>
            <a:xfrm>
              <a:off x="891200" y="2323543"/>
              <a:ext cx="3662045" cy="1091565"/>
            </a:xfrm>
            <a:prstGeom prst="roundRect">
              <a:avLst>
                <a:gd name="adj" fmla="val 7835"/>
              </a:avLst>
            </a:prstGeom>
            <a:solidFill>
              <a:srgbClr val="1C3421">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70">
                <a:cs typeface="汉仪文黑-45简" panose="00020600040101010101" charset="-122"/>
              </a:endParaRPr>
            </a:p>
          </p:txBody>
        </p:sp>
        <p:sp>
          <p:nvSpPr>
            <p:cNvPr id="54" name="矩形: 圆角 47"/>
            <p:cNvSpPr/>
            <p:nvPr>
              <p:custDataLst>
                <p:tags r:id="rId6"/>
              </p:custDataLst>
            </p:nvPr>
          </p:nvSpPr>
          <p:spPr>
            <a:xfrm>
              <a:off x="891200" y="4050635"/>
              <a:ext cx="3661982" cy="996899"/>
            </a:xfrm>
            <a:prstGeom prst="roundRect">
              <a:avLst>
                <a:gd name="adj" fmla="val 7835"/>
              </a:avLst>
            </a:prstGeom>
            <a:solidFill>
              <a:srgbClr val="142D1E">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70">
                <a:cs typeface="汉仪文黑-45简" panose="00020600040101010101" charset="-122"/>
              </a:endParaRPr>
            </a:p>
          </p:txBody>
        </p:sp>
        <p:sp>
          <p:nvSpPr>
            <p:cNvPr id="72" name="椭圆 71"/>
            <p:cNvSpPr/>
            <p:nvPr>
              <p:custDataLst>
                <p:tags r:id="rId7"/>
              </p:custDataLst>
            </p:nvPr>
          </p:nvSpPr>
          <p:spPr>
            <a:xfrm>
              <a:off x="5538897" y="3296035"/>
              <a:ext cx="1114207" cy="1114202"/>
            </a:xfrm>
            <a:prstGeom prst="ellipse">
              <a:avLst/>
            </a:prstGeom>
            <a:solidFill>
              <a:srgbClr val="0F2316">
                <a:alpha val="30000"/>
              </a:srgbClr>
            </a:solidFill>
            <a:ln w="19050" cap="rnd">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59433" tIns="29716" rIns="59433" bIns="29716" numCol="1" spcCol="0" rtlCol="0" fromWordArt="0" anchor="ctr" anchorCtr="0" forceAA="0" compatLnSpc="1">
              <a:norm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ctr" defTabSz="914400"/>
              <a:endParaRPr lang="zh-CN" altLang="en-US" sz="1300" dirty="0">
                <a:solidFill>
                  <a:schemeClr val="bg1"/>
                </a:solidFill>
                <a:cs typeface="汉仪文黑-45简" panose="00020600040101010101" charset="-122"/>
              </a:endParaRPr>
            </a:p>
          </p:txBody>
        </p:sp>
        <p:sp>
          <p:nvSpPr>
            <p:cNvPr id="74" name="任意多边形 16"/>
            <p:cNvSpPr/>
            <p:nvPr>
              <p:custDataLst>
                <p:tags r:id="rId8"/>
              </p:custDataLst>
            </p:nvPr>
          </p:nvSpPr>
          <p:spPr>
            <a:xfrm>
              <a:off x="4780023" y="2578636"/>
              <a:ext cx="2660390" cy="1330195"/>
            </a:xfrm>
            <a:custGeom>
              <a:avLst/>
              <a:gdLst>
                <a:gd name="connsiteX0" fmla="*/ 0 w 4170769"/>
                <a:gd name="connsiteY0" fmla="*/ 2085385 h 4170769"/>
                <a:gd name="connsiteX1" fmla="*/ 2085385 w 4170769"/>
                <a:gd name="connsiteY1" fmla="*/ 0 h 4170769"/>
                <a:gd name="connsiteX2" fmla="*/ 4170770 w 4170769"/>
                <a:gd name="connsiteY2" fmla="*/ 2085385 h 4170769"/>
                <a:gd name="connsiteX3" fmla="*/ 2085385 w 4170769"/>
                <a:gd name="connsiteY3" fmla="*/ 4170770 h 4170769"/>
                <a:gd name="connsiteX4" fmla="*/ 0 w 4170769"/>
                <a:gd name="connsiteY4" fmla="*/ 2085385 h 4170769"/>
                <a:gd name="connsiteX0-1" fmla="*/ 2085385 w 4170770"/>
                <a:gd name="connsiteY0-2" fmla="*/ 4170770 h 4262210"/>
                <a:gd name="connsiteX1-3" fmla="*/ 0 w 4170770"/>
                <a:gd name="connsiteY1-4" fmla="*/ 2085385 h 4262210"/>
                <a:gd name="connsiteX2-5" fmla="*/ 2085385 w 4170770"/>
                <a:gd name="connsiteY2-6" fmla="*/ 0 h 4262210"/>
                <a:gd name="connsiteX3-7" fmla="*/ 4170770 w 4170770"/>
                <a:gd name="connsiteY3-8" fmla="*/ 2085385 h 4262210"/>
                <a:gd name="connsiteX4-9" fmla="*/ 2176825 w 4170770"/>
                <a:gd name="connsiteY4-10" fmla="*/ 4262210 h 4262210"/>
                <a:gd name="connsiteX0-11" fmla="*/ 2085385 w 4170770"/>
                <a:gd name="connsiteY0-12" fmla="*/ 4170770 h 4170770"/>
                <a:gd name="connsiteX1-13" fmla="*/ 0 w 4170770"/>
                <a:gd name="connsiteY1-14" fmla="*/ 2085385 h 4170770"/>
                <a:gd name="connsiteX2-15" fmla="*/ 2085385 w 4170770"/>
                <a:gd name="connsiteY2-16" fmla="*/ 0 h 4170770"/>
                <a:gd name="connsiteX3-17" fmla="*/ 4170770 w 4170770"/>
                <a:gd name="connsiteY3-18" fmla="*/ 2085385 h 4170770"/>
                <a:gd name="connsiteX0-19" fmla="*/ 0 w 4170770"/>
                <a:gd name="connsiteY0-20" fmla="*/ 2085385 h 2085385"/>
                <a:gd name="connsiteX1-21" fmla="*/ 2085385 w 4170770"/>
                <a:gd name="connsiteY1-22" fmla="*/ 0 h 2085385"/>
                <a:gd name="connsiteX2-23" fmla="*/ 4170770 w 4170770"/>
                <a:gd name="connsiteY2-24" fmla="*/ 2085385 h 2085385"/>
              </a:gdLst>
              <a:ahLst/>
              <a:cxnLst>
                <a:cxn ang="0">
                  <a:pos x="connsiteX0-1" y="connsiteY0-2"/>
                </a:cxn>
                <a:cxn ang="0">
                  <a:pos x="connsiteX1-3" y="connsiteY1-4"/>
                </a:cxn>
                <a:cxn ang="0">
                  <a:pos x="connsiteX2-5" y="connsiteY2-6"/>
                </a:cxn>
              </a:cxnLst>
              <a:rect l="l" t="t" r="r" b="b"/>
              <a:pathLst>
                <a:path w="4170770" h="2085385">
                  <a:moveTo>
                    <a:pt x="0" y="2085385"/>
                  </a:moveTo>
                  <a:cubicBezTo>
                    <a:pt x="0" y="933659"/>
                    <a:pt x="933659" y="0"/>
                    <a:pt x="2085385" y="0"/>
                  </a:cubicBezTo>
                  <a:cubicBezTo>
                    <a:pt x="3237111" y="0"/>
                    <a:pt x="4170770" y="933659"/>
                    <a:pt x="4170770" y="2085385"/>
                  </a:cubicBezTo>
                </a:path>
              </a:pathLst>
            </a:custGeom>
            <a:noFill/>
            <a:ln w="19050">
              <a:solidFill>
                <a:schemeClr val="bg1">
                  <a:alpha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70">
                <a:solidFill>
                  <a:schemeClr val="bg1"/>
                </a:solidFill>
                <a:cs typeface="汉仪文黑-45简" panose="00020600040101010101" charset="-122"/>
              </a:endParaRPr>
            </a:p>
          </p:txBody>
        </p:sp>
        <p:sp>
          <p:nvSpPr>
            <p:cNvPr id="75" name="文本框 74"/>
            <p:cNvSpPr txBox="1"/>
            <p:nvPr>
              <p:custDataLst>
                <p:tags r:id="rId9"/>
              </p:custDataLst>
            </p:nvPr>
          </p:nvSpPr>
          <p:spPr>
            <a:xfrm>
              <a:off x="7860843" y="4332668"/>
              <a:ext cx="3147482" cy="594830"/>
            </a:xfrm>
            <a:prstGeom prst="rect">
              <a:avLst/>
            </a:prstGeom>
            <a:noFill/>
            <a:ln>
              <a:noFill/>
            </a:ln>
          </p:spPr>
          <p:txBody>
            <a:bodyPr wrap="square" lIns="59433" tIns="29716" rIns="59433" bIns="29716" anchor="t" anchorCtr="0">
              <a:spAutoFit/>
            </a:bodyPr>
            <a:lstStyle/>
            <a:p>
              <a:pPr marR="0" lvl="0" indent="0" defTabSz="913765" fontAlgn="auto">
                <a:lnSpc>
                  <a:spcPct val="130000"/>
                </a:lnSpc>
                <a:spcBef>
                  <a:spcPts val="0"/>
                </a:spcBef>
                <a:spcAft>
                  <a:spcPts val="0"/>
                </a:spcAft>
                <a:buClrTx/>
                <a:buSzPct val="25000"/>
                <a:buFontTx/>
                <a:buNone/>
                <a:defRPr/>
              </a:pPr>
              <a:r>
                <a:rPr lang="zh-CN" altLang="en-US" sz="1240">
                  <a:solidFill>
                    <a:schemeClr val="bg1"/>
                  </a:solidFill>
                  <a:sym typeface="+mn-ea"/>
                </a:rPr>
                <a:t>天然纤维不易积累静电，避免穿着时的不适感。</a:t>
              </a:r>
              <a:endParaRPr lang="zh-CN" altLang="en-US" sz="1240" dirty="0">
                <a:solidFill>
                  <a:schemeClr val="bg1"/>
                </a:solidFill>
                <a:cs typeface="汉仪文黑-45简" panose="00020600040101010101" charset="-122"/>
                <a:sym typeface="+mn-ea"/>
              </a:endParaRPr>
            </a:p>
          </p:txBody>
        </p:sp>
        <p:grpSp>
          <p:nvGrpSpPr>
            <p:cNvPr id="76" name="组合 75"/>
            <p:cNvGrpSpPr/>
            <p:nvPr/>
          </p:nvGrpSpPr>
          <p:grpSpPr>
            <a:xfrm>
              <a:off x="2759311" y="2101293"/>
              <a:ext cx="1571853" cy="431489"/>
              <a:chOff x="2759311" y="2545793"/>
              <a:chExt cx="1571853" cy="431489"/>
            </a:xfrm>
          </p:grpSpPr>
          <p:sp>
            <p:nvSpPr>
              <p:cNvPr id="77" name="矩形: 圆角 52"/>
              <p:cNvSpPr/>
              <p:nvPr>
                <p:custDataLst>
                  <p:tags r:id="rId10"/>
                </p:custDataLst>
              </p:nvPr>
            </p:nvSpPr>
            <p:spPr>
              <a:xfrm>
                <a:off x="2759311" y="2545793"/>
                <a:ext cx="1571853" cy="431489"/>
              </a:xfrm>
              <a:prstGeom prst="roundRect">
                <a:avLst/>
              </a:prstGeom>
              <a:solidFill>
                <a:schemeClr val="bg1">
                  <a:alpha val="40000"/>
                </a:schemeClr>
              </a:solidFill>
              <a:ln w="22225">
                <a:noFill/>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59433" tIns="29716" rIns="59433" bIns="29716" numCol="1" spcCol="0" rtlCol="0" fromWordArt="0" anchor="t" anchorCtr="0" forceAA="0" compatLnSpc="1">
                <a:noAutofit/>
              </a:bodyPr>
              <a:lstStyle/>
              <a:p>
                <a:pPr algn="ctr"/>
                <a:endParaRPr lang="zh-CN" altLang="en-US" sz="1170">
                  <a:solidFill>
                    <a:schemeClr val="bg1"/>
                  </a:solidFill>
                  <a:cs typeface="汉仪文黑-45简" panose="00020600040101010101" charset="-122"/>
                </a:endParaRPr>
              </a:p>
            </p:txBody>
          </p:sp>
          <p:sp>
            <p:nvSpPr>
              <p:cNvPr id="78" name="文本框 77"/>
              <p:cNvSpPr txBox="1"/>
              <p:nvPr>
                <p:custDataLst>
                  <p:tags r:id="rId11"/>
                </p:custDataLst>
              </p:nvPr>
            </p:nvSpPr>
            <p:spPr>
              <a:xfrm>
                <a:off x="2886163" y="2592260"/>
                <a:ext cx="1318148" cy="269756"/>
              </a:xfrm>
              <a:prstGeom prst="rect">
                <a:avLst/>
              </a:prstGeom>
              <a:noFill/>
              <a:effectLst/>
            </p:spPr>
            <p:txBody>
              <a:bodyPr wrap="square" rtlCol="0">
                <a:spAutoFit/>
              </a:bodyPr>
              <a:lstStyle>
                <a:defPPr>
                  <a:defRPr lang="zh-CN"/>
                </a:defPPr>
                <a:lvl1pPr>
                  <a:defRPr sz="2000" b="1" i="0">
                    <a:gradFill>
                      <a:gsLst>
                        <a:gs pos="0">
                          <a:schemeClr val="accent1">
                            <a:lumMod val="60000"/>
                            <a:lumOff val="40000"/>
                          </a:schemeClr>
                        </a:gs>
                        <a:gs pos="60000">
                          <a:schemeClr val="accent1"/>
                        </a:gs>
                      </a:gsLst>
                      <a:lin ang="2700000" scaled="0"/>
                    </a:gradFill>
                    <a:effectLst>
                      <a:outerShdw blurRad="76200" dist="50800" dir="5400000" algn="ctr" rotWithShape="0">
                        <a:schemeClr val="accent1">
                          <a:alpha val="20000"/>
                        </a:schemeClr>
                      </a:outerShdw>
                    </a:effectLst>
                  </a:defRPr>
                </a:lvl1pPr>
              </a:lstStyle>
              <a:p>
                <a:pPr algn="ctr">
                  <a:buSzPct val="25000"/>
                </a:pPr>
                <a:r>
                  <a:rPr lang="zh-CN" altLang="en-US" sz="1040">
                    <a:solidFill>
                      <a:schemeClr val="bg1"/>
                    </a:solidFill>
                    <a:sym typeface="+mn-ea"/>
                  </a:rPr>
                  <a:t>天然环保</a:t>
                </a:r>
                <a:endParaRPr lang="en-US" altLang="zh-CN" sz="1040" b="0" dirty="0">
                  <a:solidFill>
                    <a:schemeClr val="bg1"/>
                  </a:solidFill>
                  <a:effectLst/>
                  <a:latin typeface="汉仪舒圆黑简体" panose="00020600040101010101" charset="-122"/>
                  <a:ea typeface="汉仪舒圆黑简体" panose="00020600040101010101" charset="-122"/>
                  <a:cs typeface="汉仪文黑-45简" panose="00020600040101010101" charset="-122"/>
                </a:endParaRPr>
              </a:p>
            </p:txBody>
          </p:sp>
        </p:grpSp>
        <p:sp>
          <p:nvSpPr>
            <p:cNvPr id="79" name="文本框 78"/>
            <p:cNvSpPr txBox="1"/>
            <p:nvPr>
              <p:custDataLst>
                <p:tags r:id="rId12"/>
              </p:custDataLst>
            </p:nvPr>
          </p:nvSpPr>
          <p:spPr>
            <a:xfrm>
              <a:off x="1148450" y="2605076"/>
              <a:ext cx="3147482" cy="784684"/>
            </a:xfrm>
            <a:prstGeom prst="rect">
              <a:avLst/>
            </a:prstGeom>
            <a:noFill/>
            <a:ln>
              <a:noFill/>
            </a:ln>
          </p:spPr>
          <p:txBody>
            <a:bodyPr wrap="square" lIns="59433" tIns="29716" rIns="59433" bIns="29716" anchor="t" anchorCtr="0">
              <a:spAutoFit/>
            </a:bodyPr>
            <a:lstStyle/>
            <a:p>
              <a:pPr marR="0" lvl="0" indent="0" defTabSz="913765" fontAlgn="auto">
                <a:lnSpc>
                  <a:spcPct val="130000"/>
                </a:lnSpc>
                <a:spcBef>
                  <a:spcPts val="0"/>
                </a:spcBef>
                <a:spcAft>
                  <a:spcPts val="0"/>
                </a:spcAft>
                <a:buClrTx/>
                <a:buSzPct val="25000"/>
                <a:buFontTx/>
                <a:buNone/>
                <a:defRPr/>
              </a:pPr>
              <a:r>
                <a:rPr lang="zh-CN" altLang="en-US" sz="1115">
                  <a:solidFill>
                    <a:schemeClr val="bg1"/>
                  </a:solidFill>
                  <a:sym typeface="+mn-ea"/>
                </a:rPr>
                <a:t>由棉花和麻纤维天然混纺，不含化学合成成分，生产过程污染低，可生物降解，符合现代可持续发展理念。</a:t>
              </a:r>
              <a:endParaRPr lang="zh-CN" altLang="en-US" sz="1115" dirty="0">
                <a:solidFill>
                  <a:schemeClr val="bg1"/>
                </a:solidFill>
                <a:cs typeface="汉仪文黑-45简" panose="00020600040101010101" charset="-122"/>
                <a:sym typeface="+mn-ea"/>
              </a:endParaRPr>
            </a:p>
          </p:txBody>
        </p:sp>
        <p:grpSp>
          <p:nvGrpSpPr>
            <p:cNvPr id="80" name="组合 79"/>
            <p:cNvGrpSpPr/>
            <p:nvPr/>
          </p:nvGrpSpPr>
          <p:grpSpPr>
            <a:xfrm>
              <a:off x="2759311" y="3840301"/>
              <a:ext cx="1571853" cy="431489"/>
              <a:chOff x="2759311" y="4284801"/>
              <a:chExt cx="1571853" cy="431489"/>
            </a:xfrm>
          </p:grpSpPr>
          <p:sp>
            <p:nvSpPr>
              <p:cNvPr id="81" name="矩形: 圆角 58"/>
              <p:cNvSpPr/>
              <p:nvPr>
                <p:custDataLst>
                  <p:tags r:id="rId13"/>
                </p:custDataLst>
              </p:nvPr>
            </p:nvSpPr>
            <p:spPr>
              <a:xfrm>
                <a:off x="2759311" y="4284801"/>
                <a:ext cx="1571853" cy="431489"/>
              </a:xfrm>
              <a:prstGeom prst="roundRect">
                <a:avLst/>
              </a:prstGeom>
              <a:solidFill>
                <a:schemeClr val="bg1">
                  <a:alpha val="40000"/>
                </a:schemeClr>
              </a:solidFill>
              <a:ln w="22225">
                <a:noFill/>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59433" tIns="29716" rIns="59433" bIns="29716" numCol="1" spcCol="0" rtlCol="0" fromWordArt="0" anchor="t" anchorCtr="0" forceAA="0" compatLnSpc="1">
                <a:noAutofit/>
              </a:bodyPr>
              <a:lstStyle/>
              <a:p>
                <a:pPr algn="ctr"/>
                <a:endParaRPr lang="zh-CN" altLang="en-US" sz="1170">
                  <a:solidFill>
                    <a:schemeClr val="bg1"/>
                  </a:solidFill>
                  <a:cs typeface="汉仪文黑-45简" panose="00020600040101010101" charset="-122"/>
                </a:endParaRPr>
              </a:p>
            </p:txBody>
          </p:sp>
          <p:sp>
            <p:nvSpPr>
              <p:cNvPr id="82" name="文本框 81"/>
              <p:cNvSpPr txBox="1"/>
              <p:nvPr>
                <p:custDataLst>
                  <p:tags r:id="rId14"/>
                </p:custDataLst>
              </p:nvPr>
            </p:nvSpPr>
            <p:spPr>
              <a:xfrm>
                <a:off x="2886163" y="4331268"/>
                <a:ext cx="1318148" cy="269756"/>
              </a:xfrm>
              <a:prstGeom prst="rect">
                <a:avLst/>
              </a:prstGeom>
              <a:noFill/>
              <a:effectLst/>
            </p:spPr>
            <p:txBody>
              <a:bodyPr wrap="square" rtlCol="0">
                <a:spAutoFit/>
              </a:bodyPr>
              <a:lstStyle>
                <a:defPPr>
                  <a:defRPr lang="zh-CN"/>
                </a:defPPr>
                <a:lvl1pPr>
                  <a:defRPr sz="2000" b="1" i="0">
                    <a:gradFill>
                      <a:gsLst>
                        <a:gs pos="0">
                          <a:schemeClr val="accent1">
                            <a:lumMod val="60000"/>
                            <a:lumOff val="40000"/>
                          </a:schemeClr>
                        </a:gs>
                        <a:gs pos="60000">
                          <a:schemeClr val="accent1"/>
                        </a:gs>
                      </a:gsLst>
                      <a:lin ang="2700000" scaled="0"/>
                    </a:gradFill>
                    <a:effectLst>
                      <a:outerShdw blurRad="76200" dist="50800" dir="5400000" algn="ctr" rotWithShape="0">
                        <a:schemeClr val="accent1">
                          <a:alpha val="20000"/>
                        </a:schemeClr>
                      </a:outerShdw>
                    </a:effectLst>
                  </a:defRPr>
                </a:lvl1pPr>
              </a:lstStyle>
              <a:p>
                <a:pPr algn="ctr">
                  <a:buSzPct val="25000"/>
                </a:pPr>
                <a:r>
                  <a:rPr lang="zh-CN" altLang="en-US" sz="1040" b="0" dirty="0">
                    <a:solidFill>
                      <a:schemeClr val="bg1"/>
                    </a:solidFill>
                    <a:effectLst/>
                    <a:latin typeface="汉仪舒圆黑简体" panose="00020600040101010101" charset="-122"/>
                    <a:ea typeface="汉仪舒圆黑简体" panose="00020600040101010101" charset="-122"/>
                    <a:cs typeface="汉仪文黑-45简" panose="00020600040101010101" charset="-122"/>
                  </a:rPr>
                  <a:t>耐用性强</a:t>
                </a:r>
                <a:endParaRPr lang="zh-CN" altLang="en-US" sz="1040" b="0" dirty="0">
                  <a:solidFill>
                    <a:schemeClr val="bg1"/>
                  </a:solidFill>
                  <a:effectLst/>
                  <a:latin typeface="汉仪舒圆黑简体" panose="00020600040101010101" charset="-122"/>
                  <a:ea typeface="汉仪舒圆黑简体" panose="00020600040101010101" charset="-122"/>
                  <a:cs typeface="汉仪文黑-45简" panose="00020600040101010101" charset="-122"/>
                </a:endParaRPr>
              </a:p>
            </p:txBody>
          </p:sp>
        </p:grpSp>
        <p:sp>
          <p:nvSpPr>
            <p:cNvPr id="83" name="文本框 82"/>
            <p:cNvSpPr txBox="1"/>
            <p:nvPr>
              <p:custDataLst>
                <p:tags r:id="rId15"/>
              </p:custDataLst>
            </p:nvPr>
          </p:nvSpPr>
          <p:spPr>
            <a:xfrm>
              <a:off x="1148450" y="4344084"/>
              <a:ext cx="3147482" cy="784684"/>
            </a:xfrm>
            <a:prstGeom prst="rect">
              <a:avLst/>
            </a:prstGeom>
            <a:noFill/>
            <a:ln>
              <a:noFill/>
            </a:ln>
          </p:spPr>
          <p:txBody>
            <a:bodyPr wrap="square" lIns="59433" tIns="29716" rIns="59433" bIns="29716" anchor="t" anchorCtr="0">
              <a:spAutoFit/>
            </a:bodyPr>
            <a:lstStyle/>
            <a:p>
              <a:pPr marR="0" lvl="0" indent="0" defTabSz="913765" fontAlgn="auto">
                <a:lnSpc>
                  <a:spcPct val="130000"/>
                </a:lnSpc>
                <a:spcBef>
                  <a:spcPts val="0"/>
                </a:spcBef>
                <a:spcAft>
                  <a:spcPts val="0"/>
                </a:spcAft>
                <a:buClrTx/>
                <a:buSzPct val="25000"/>
                <a:buFontTx/>
                <a:buNone/>
                <a:defRPr/>
              </a:pPr>
              <a:r>
                <a:rPr lang="zh-CN" altLang="en-US" sz="1115">
                  <a:solidFill>
                    <a:schemeClr val="bg1"/>
                  </a:solidFill>
                  <a:sym typeface="+mn-ea"/>
                </a:rPr>
                <a:t>棉麻混纺后耐磨性提升，抗拉伸性能较好，长期使用不易变形，适合制作日常家居用品。</a:t>
              </a:r>
              <a:endParaRPr lang="zh-CN" altLang="en-US" sz="1115" dirty="0">
                <a:solidFill>
                  <a:schemeClr val="bg1"/>
                </a:solidFill>
                <a:cs typeface="汉仪文黑-45简" panose="00020600040101010101" charset="-122"/>
                <a:sym typeface="+mn-ea"/>
              </a:endParaRPr>
            </a:p>
          </p:txBody>
        </p:sp>
        <p:grpSp>
          <p:nvGrpSpPr>
            <p:cNvPr id="84" name="组合 83"/>
            <p:cNvGrpSpPr/>
            <p:nvPr/>
          </p:nvGrpSpPr>
          <p:grpSpPr>
            <a:xfrm>
              <a:off x="7873213" y="3840301"/>
              <a:ext cx="1571853" cy="431489"/>
              <a:chOff x="7873213" y="4284801"/>
              <a:chExt cx="1571853" cy="431489"/>
            </a:xfrm>
          </p:grpSpPr>
          <p:sp>
            <p:nvSpPr>
              <p:cNvPr id="86" name="矩形: 圆角 63"/>
              <p:cNvSpPr/>
              <p:nvPr>
                <p:custDataLst>
                  <p:tags r:id="rId16"/>
                </p:custDataLst>
              </p:nvPr>
            </p:nvSpPr>
            <p:spPr>
              <a:xfrm>
                <a:off x="7873213" y="4284801"/>
                <a:ext cx="1571853" cy="431489"/>
              </a:xfrm>
              <a:prstGeom prst="roundRect">
                <a:avLst/>
              </a:prstGeom>
              <a:solidFill>
                <a:schemeClr val="bg1">
                  <a:alpha val="40000"/>
                </a:schemeClr>
              </a:solidFill>
              <a:ln w="22225">
                <a:noFill/>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59433" tIns="29716" rIns="59433" bIns="29716" numCol="1" spcCol="0" rtlCol="0" fromWordArt="0" anchor="t" anchorCtr="0" forceAA="0" compatLnSpc="1">
                <a:noAutofit/>
              </a:bodyPr>
              <a:lstStyle/>
              <a:p>
                <a:pPr algn="ctr"/>
                <a:endParaRPr lang="zh-CN" altLang="en-US" sz="1170">
                  <a:solidFill>
                    <a:schemeClr val="bg1"/>
                  </a:solidFill>
                  <a:cs typeface="汉仪文黑-45简" panose="00020600040101010101" charset="-122"/>
                </a:endParaRPr>
              </a:p>
            </p:txBody>
          </p:sp>
          <p:sp>
            <p:nvSpPr>
              <p:cNvPr id="85" name="文本框 84"/>
              <p:cNvSpPr txBox="1"/>
              <p:nvPr>
                <p:custDataLst>
                  <p:tags r:id="rId17"/>
                </p:custDataLst>
              </p:nvPr>
            </p:nvSpPr>
            <p:spPr>
              <a:xfrm>
                <a:off x="7929064" y="4331268"/>
                <a:ext cx="1460151" cy="269756"/>
              </a:xfrm>
              <a:prstGeom prst="rect">
                <a:avLst/>
              </a:prstGeom>
              <a:noFill/>
              <a:effectLst/>
            </p:spPr>
            <p:txBody>
              <a:bodyPr wrap="square" rtlCol="0">
                <a:spAutoFit/>
              </a:bodyPr>
              <a:lstStyle>
                <a:defPPr>
                  <a:defRPr lang="zh-CN"/>
                </a:defPPr>
                <a:lvl1pPr>
                  <a:defRPr sz="2000" b="1" i="0">
                    <a:gradFill>
                      <a:gsLst>
                        <a:gs pos="0">
                          <a:schemeClr val="accent1">
                            <a:lumMod val="60000"/>
                            <a:lumOff val="40000"/>
                          </a:schemeClr>
                        </a:gs>
                        <a:gs pos="60000">
                          <a:schemeClr val="accent1"/>
                        </a:gs>
                      </a:gsLst>
                      <a:lin ang="2700000" scaled="0"/>
                    </a:gradFill>
                    <a:effectLst>
                      <a:outerShdw blurRad="76200" dist="50800" dir="5400000" algn="ctr" rotWithShape="0">
                        <a:schemeClr val="accent1">
                          <a:alpha val="20000"/>
                        </a:schemeClr>
                      </a:outerShdw>
                    </a:effectLst>
                  </a:defRPr>
                </a:lvl1pPr>
              </a:lstStyle>
              <a:p>
                <a:pPr algn="ctr">
                  <a:buSzPct val="25000"/>
                </a:pPr>
                <a:r>
                  <a:rPr lang="zh-CN" altLang="en-US" sz="1040">
                    <a:solidFill>
                      <a:schemeClr val="bg1"/>
                    </a:solidFill>
                    <a:sym typeface="+mn-ea"/>
                  </a:rPr>
                  <a:t>抗静电</a:t>
                </a:r>
                <a:endParaRPr lang="en-US" altLang="zh-CN" sz="1040" b="0" dirty="0">
                  <a:solidFill>
                    <a:schemeClr val="bg1"/>
                  </a:solidFill>
                  <a:effectLst/>
                  <a:latin typeface="汉仪舒圆黑简体" panose="00020600040101010101" charset="-122"/>
                  <a:ea typeface="汉仪舒圆黑简体" panose="00020600040101010101" charset="-122"/>
                  <a:cs typeface="汉仪文黑-45简" panose="00020600040101010101" charset="-122"/>
                </a:endParaRPr>
              </a:p>
            </p:txBody>
          </p:sp>
        </p:grpSp>
        <p:sp>
          <p:nvSpPr>
            <p:cNvPr id="87" name="文本框 86"/>
            <p:cNvSpPr txBox="1"/>
            <p:nvPr>
              <p:custDataLst>
                <p:tags r:id="rId18"/>
              </p:custDataLst>
            </p:nvPr>
          </p:nvSpPr>
          <p:spPr>
            <a:xfrm>
              <a:off x="7909425" y="2605076"/>
              <a:ext cx="3147482" cy="784684"/>
            </a:xfrm>
            <a:prstGeom prst="rect">
              <a:avLst/>
            </a:prstGeom>
            <a:noFill/>
            <a:ln>
              <a:noFill/>
            </a:ln>
          </p:spPr>
          <p:txBody>
            <a:bodyPr wrap="square" lIns="59433" tIns="29716" rIns="59433" bIns="29716" anchor="t" anchorCtr="0">
              <a:spAutoFit/>
            </a:bodyPr>
            <a:lstStyle/>
            <a:p>
              <a:pPr marR="0" lvl="0" indent="0" defTabSz="913765" fontAlgn="auto">
                <a:lnSpc>
                  <a:spcPct val="130000"/>
                </a:lnSpc>
                <a:spcBef>
                  <a:spcPts val="0"/>
                </a:spcBef>
                <a:spcAft>
                  <a:spcPts val="0"/>
                </a:spcAft>
                <a:buClrTx/>
                <a:buSzPct val="25000"/>
                <a:buFontTx/>
                <a:buNone/>
                <a:defRPr/>
              </a:pPr>
              <a:r>
                <a:rPr lang="zh-CN" altLang="en-US" sz="1115">
                  <a:solidFill>
                    <a:schemeClr val="bg1"/>
                  </a:solidFill>
                  <a:sym typeface="+mn-ea"/>
                </a:rPr>
                <a:t>纤维结构疏松，透气性极佳，能快速吸湿排汗，保持皮肤干爽，尤其适合夏季穿着或高温环境</a:t>
              </a:r>
              <a:r>
                <a:rPr lang="zh-CN" altLang="en-US" sz="780">
                  <a:solidFill>
                    <a:schemeClr val="bg1"/>
                  </a:solidFill>
                  <a:sym typeface="+mn-ea"/>
                </a:rPr>
                <a:t>。</a:t>
              </a:r>
              <a:endParaRPr lang="en-US" altLang="zh-CN" sz="780" dirty="0">
                <a:solidFill>
                  <a:schemeClr val="bg1"/>
                </a:solidFill>
                <a:cs typeface="汉仪文黑-45简" panose="00020600040101010101" charset="-122"/>
              </a:endParaRPr>
            </a:p>
          </p:txBody>
        </p:sp>
        <p:grpSp>
          <p:nvGrpSpPr>
            <p:cNvPr id="88" name="组合 87"/>
            <p:cNvGrpSpPr/>
            <p:nvPr/>
          </p:nvGrpSpPr>
          <p:grpSpPr>
            <a:xfrm>
              <a:off x="7873213" y="2101293"/>
              <a:ext cx="1571853" cy="431489"/>
              <a:chOff x="7873213" y="2569498"/>
              <a:chExt cx="1571853" cy="431489"/>
            </a:xfrm>
          </p:grpSpPr>
          <p:sp>
            <p:nvSpPr>
              <p:cNvPr id="90" name="矩形: 圆角 67"/>
              <p:cNvSpPr/>
              <p:nvPr>
                <p:custDataLst>
                  <p:tags r:id="rId19"/>
                </p:custDataLst>
              </p:nvPr>
            </p:nvSpPr>
            <p:spPr>
              <a:xfrm>
                <a:off x="7873213" y="2569498"/>
                <a:ext cx="1571853" cy="431489"/>
              </a:xfrm>
              <a:prstGeom prst="roundRect">
                <a:avLst/>
              </a:prstGeom>
              <a:solidFill>
                <a:schemeClr val="bg1">
                  <a:alpha val="40000"/>
                </a:schemeClr>
              </a:solidFill>
              <a:ln w="22225">
                <a:noFill/>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59433" tIns="29716" rIns="59433" bIns="29716" numCol="1" spcCol="0" rtlCol="0" fromWordArt="0" anchor="t" anchorCtr="0" forceAA="0" compatLnSpc="1">
                <a:noAutofit/>
              </a:bodyPr>
              <a:lstStyle/>
              <a:p>
                <a:pPr algn="ctr"/>
                <a:endParaRPr lang="zh-CN" altLang="en-US" sz="1170">
                  <a:solidFill>
                    <a:schemeClr val="bg1"/>
                  </a:solidFill>
                  <a:cs typeface="汉仪文黑-45简" panose="00020600040101010101" charset="-122"/>
                </a:endParaRPr>
              </a:p>
            </p:txBody>
          </p:sp>
          <p:sp>
            <p:nvSpPr>
              <p:cNvPr id="89" name="文本框 88"/>
              <p:cNvSpPr txBox="1"/>
              <p:nvPr>
                <p:custDataLst>
                  <p:tags r:id="rId20"/>
                </p:custDataLst>
              </p:nvPr>
            </p:nvSpPr>
            <p:spPr>
              <a:xfrm>
                <a:off x="7929064" y="2615965"/>
                <a:ext cx="1460151" cy="269756"/>
              </a:xfrm>
              <a:prstGeom prst="rect">
                <a:avLst/>
              </a:prstGeom>
              <a:noFill/>
              <a:effectLst/>
            </p:spPr>
            <p:txBody>
              <a:bodyPr wrap="square" rtlCol="0">
                <a:spAutoFit/>
              </a:bodyPr>
              <a:lstStyle>
                <a:defPPr>
                  <a:defRPr lang="zh-CN"/>
                </a:defPPr>
                <a:lvl1pPr>
                  <a:defRPr sz="2000" b="1" i="0">
                    <a:gradFill>
                      <a:gsLst>
                        <a:gs pos="0">
                          <a:schemeClr val="accent1">
                            <a:lumMod val="60000"/>
                            <a:lumOff val="40000"/>
                          </a:schemeClr>
                        </a:gs>
                        <a:gs pos="60000">
                          <a:schemeClr val="accent1"/>
                        </a:gs>
                      </a:gsLst>
                      <a:lin ang="2700000" scaled="0"/>
                    </a:gradFill>
                    <a:effectLst>
                      <a:outerShdw blurRad="76200" dist="50800" dir="5400000" algn="ctr" rotWithShape="0">
                        <a:schemeClr val="accent1">
                          <a:alpha val="20000"/>
                        </a:schemeClr>
                      </a:outerShdw>
                    </a:effectLst>
                  </a:defRPr>
                </a:lvl1pPr>
              </a:lstStyle>
              <a:p>
                <a:pPr algn="ctr">
                  <a:buSzPct val="25000"/>
                </a:pPr>
                <a:r>
                  <a:rPr lang="zh-CN" altLang="en-US" sz="1040">
                    <a:solidFill>
                      <a:schemeClr val="bg1"/>
                    </a:solidFill>
                    <a:sym typeface="+mn-ea"/>
                  </a:rPr>
                  <a:t>舒适透气</a:t>
                </a:r>
                <a:endParaRPr lang="en-US" altLang="zh-CN" sz="1040" b="0" dirty="0">
                  <a:solidFill>
                    <a:schemeClr val="bg1"/>
                  </a:solidFill>
                  <a:effectLst/>
                  <a:latin typeface="汉仪舒圆黑简体" panose="00020600040101010101" charset="-122"/>
                  <a:ea typeface="汉仪舒圆黑简体" panose="00020600040101010101" charset="-122"/>
                  <a:cs typeface="汉仪文黑-45简" panose="00020600040101010101" charset="-122"/>
                </a:endParaRPr>
              </a:p>
            </p:txBody>
          </p:sp>
        </p:grpSp>
        <p:sp>
          <p:nvSpPr>
            <p:cNvPr id="91" name="弧形 90"/>
            <p:cNvSpPr/>
            <p:nvPr>
              <p:custDataLst>
                <p:tags r:id="rId21"/>
              </p:custDataLst>
            </p:nvPr>
          </p:nvSpPr>
          <p:spPr>
            <a:xfrm rot="16200000">
              <a:off x="5110438" y="2867574"/>
              <a:ext cx="1971125" cy="1971125"/>
            </a:xfrm>
            <a:prstGeom prst="arc">
              <a:avLst>
                <a:gd name="adj1" fmla="val 12976855"/>
                <a:gd name="adj2" fmla="val 8523273"/>
              </a:avLst>
            </a:prstGeom>
            <a:ln w="76200">
              <a:gradFill flip="none" rotWithShape="1">
                <a:gsLst>
                  <a:gs pos="0">
                    <a:srgbClr val="A9E8EA"/>
                  </a:gs>
                  <a:gs pos="92000">
                    <a:srgbClr val="E8D6DE">
                      <a:alpha val="31000"/>
                    </a:srgbClr>
                  </a:gs>
                </a:gsLst>
                <a:lin ang="10800000" scaled="1"/>
                <a:tileRect/>
              </a:gra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170">
                <a:cs typeface="汉仪文黑-45简" panose="00020600040101010101" charset="-122"/>
              </a:endParaRPr>
            </a:p>
          </p:txBody>
        </p:sp>
      </p:grpSp>
    </p:spTree>
    <p:custDataLst>
      <p:tags r:id="rId22"/>
    </p:custDataLst>
  </p:cSld>
  <p:clrMapOvr>
    <a:masterClrMapping/>
  </p:clrMapOvr>
  <p:timing>
    <p:tnLst>
      <p:par>
        <p:cTn id="1" dur="indefinite" restart="never" fill="hold"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6350" y="-85725"/>
            <a:ext cx="12332970" cy="6943725"/>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6096000" y="508000"/>
            <a:ext cx="5715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05 雪尼尔</a:t>
            </a:r>
            <a:endParaRPr lang="en-US" sz="1100"/>
          </a:p>
        </p:txBody>
      </p:sp>
      <p:pic>
        <p:nvPicPr>
          <p:cNvPr id="4" name="Picture 4"/>
          <p:cNvPicPr>
            <a:picLocks noChangeAspect="1"/>
          </p:cNvPicPr>
          <p:nvPr/>
        </p:nvPicPr>
        <p:blipFill>
          <a:blip r:embed="rId1"/>
          <a:srcRect/>
          <a:stretch>
            <a:fillRect/>
          </a:stretch>
        </p:blipFill>
        <p:spPr>
          <a:xfrm>
            <a:off x="762000" y="1778000"/>
            <a:ext cx="3556000" cy="3556000"/>
          </a:xfrm>
          <a:prstGeom prst="rect">
            <a:avLst/>
          </a:prstGeom>
          <a:noFill/>
          <a:ln w="25400" cap="flat" cmpd="sng">
            <a:noFill/>
            <a:prstDash val="solid"/>
            <a:round/>
          </a:ln>
          <a:effectLst>
            <a:outerShdw blurRad="254000" dist="127000" dir="2700000" algn="tl" rotWithShape="0">
              <a:srgbClr val="000000">
                <a:alpha val="10000"/>
              </a:srgbClr>
            </a:outerShdw>
          </a:effectLst>
        </p:spPr>
      </p:pic>
      <p:sp>
        <p:nvSpPr>
          <p:cNvPr id="5" name="AutoShape 5"/>
          <p:cNvSpPr/>
          <p:nvPr/>
        </p:nvSpPr>
        <p:spPr>
          <a:xfrm>
            <a:off x="762000" y="5461000"/>
            <a:ext cx="3556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17000"/>
              </a:lnSpc>
              <a:defRPr/>
            </a:pP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细腻绒感与丰富色彩交织，为家居空间注入</a:t>
            </a:r>
            <a:b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br>
            <a:r>
              <a:rPr lang="en-US" sz="14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温暖奢华的独特气质。</a:t>
            </a:r>
            <a:endParaRPr lang="en-US" sz="1100"/>
          </a:p>
        </p:txBody>
      </p:sp>
      <p:sp>
        <p:nvSpPr>
          <p:cNvPr id="6" name="AutoShape 6"/>
          <p:cNvSpPr/>
          <p:nvPr/>
        </p:nvSpPr>
        <p:spPr>
          <a:xfrm>
            <a:off x="6096000" y="1651000"/>
            <a:ext cx="2730500" cy="1714500"/>
          </a:xfrm>
          <a:prstGeom prst="roundRect">
            <a:avLst>
              <a:gd name="adj" fmla="val 0"/>
            </a:avLst>
          </a:prstGeom>
          <a:solidFill>
            <a:srgbClr val="FFFFFF">
              <a:alpha val="50000"/>
            </a:srgbClr>
          </a:solidFill>
          <a:ln w="25400" cap="flat" cmpd="sng">
            <a:noFill/>
            <a:prstDash val="solid"/>
            <a:round/>
          </a:ln>
        </p:spPr>
        <p:txBody>
          <a:bodyPr vert="horz" wrap="square" lIns="63500" tIns="63500" rIns="63500" bIns="63500" rtlCol="0" anchor="ctr"/>
          <a:lstStyle/>
          <a:p>
            <a:pPr algn="ctr">
              <a:defRPr/>
            </a:pPr>
          </a:p>
        </p:txBody>
      </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86500" y="1879600"/>
            <a:ext cx="279400" cy="279400"/>
          </a:xfrm>
          <a:prstGeom prst="rect">
            <a:avLst/>
          </a:prstGeom>
        </p:spPr>
      </p:pic>
      <p:sp>
        <p:nvSpPr>
          <p:cNvPr id="8" name="AutoShape 8"/>
          <p:cNvSpPr/>
          <p:nvPr/>
        </p:nvSpPr>
        <p:spPr>
          <a:xfrm>
            <a:off x="6667500" y="1841500"/>
            <a:ext cx="2095500" cy="330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绒面丰满厚实</a:t>
            </a:r>
            <a:endParaRPr lang="en-US" sz="1100"/>
          </a:p>
        </p:txBody>
      </p:sp>
      <p:sp>
        <p:nvSpPr>
          <p:cNvPr id="9" name="AutoShape 9"/>
          <p:cNvSpPr/>
          <p:nvPr/>
        </p:nvSpPr>
        <p:spPr>
          <a:xfrm>
            <a:off x="6286500" y="2286000"/>
            <a:ext cx="23495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表面布满浓密立体的绒毛，触感柔软亲肤，厚实的质地带来极佳的包裹感与视觉层次。</a:t>
            </a:r>
            <a:endParaRPr lang="en-US" sz="1100"/>
          </a:p>
        </p:txBody>
      </p:sp>
      <p:sp>
        <p:nvSpPr>
          <p:cNvPr id="10" name="AutoShape 10"/>
          <p:cNvSpPr/>
          <p:nvPr/>
        </p:nvSpPr>
        <p:spPr>
          <a:xfrm>
            <a:off x="8953500" y="1651000"/>
            <a:ext cx="2730500" cy="1714500"/>
          </a:xfrm>
          <a:prstGeom prst="roundRect">
            <a:avLst>
              <a:gd name="adj" fmla="val 0"/>
            </a:avLst>
          </a:prstGeom>
          <a:solidFill>
            <a:srgbClr val="FFFFFF">
              <a:alpha val="50000"/>
            </a:srgbClr>
          </a:solidFill>
          <a:ln w="25400" cap="flat" cmpd="sng">
            <a:no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44000" y="1879600"/>
            <a:ext cx="279400" cy="279400"/>
          </a:xfrm>
          <a:prstGeom prst="rect">
            <a:avLst/>
          </a:prstGeom>
        </p:spPr>
      </p:pic>
      <p:sp>
        <p:nvSpPr>
          <p:cNvPr id="12" name="AutoShape 12"/>
          <p:cNvSpPr/>
          <p:nvPr/>
        </p:nvSpPr>
        <p:spPr>
          <a:xfrm>
            <a:off x="9525000" y="1841500"/>
            <a:ext cx="2095500" cy="330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光泽温润柔和</a:t>
            </a:r>
            <a:endParaRPr lang="en-US" sz="1100"/>
          </a:p>
        </p:txBody>
      </p:sp>
      <p:sp>
        <p:nvSpPr>
          <p:cNvPr id="13" name="AutoShape 13"/>
          <p:cNvSpPr/>
          <p:nvPr/>
        </p:nvSpPr>
        <p:spPr>
          <a:xfrm>
            <a:off x="9144000" y="2286000"/>
            <a:ext cx="23495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绒毛在光线下折射出内敛的柔光，摒弃刺眼反光，营造出静谧、高级且温馨的空间氛围。</a:t>
            </a:r>
            <a:endParaRPr lang="en-US" sz="1100"/>
          </a:p>
        </p:txBody>
      </p:sp>
      <p:sp>
        <p:nvSpPr>
          <p:cNvPr id="14" name="AutoShape 14"/>
          <p:cNvSpPr/>
          <p:nvPr/>
        </p:nvSpPr>
        <p:spPr>
          <a:xfrm>
            <a:off x="6096000" y="3556000"/>
            <a:ext cx="2730500" cy="1714500"/>
          </a:xfrm>
          <a:prstGeom prst="roundRect">
            <a:avLst>
              <a:gd name="adj" fmla="val 0"/>
            </a:avLst>
          </a:prstGeom>
          <a:solidFill>
            <a:srgbClr val="FFFFFF">
              <a:alpha val="50000"/>
            </a:srgbClr>
          </a:solidFill>
          <a:ln w="25400" cap="flat" cmpd="sng">
            <a:noFill/>
            <a:prstDash val="solid"/>
            <a:round/>
          </a:ln>
        </p:spPr>
        <p:txBody>
          <a:bodyPr vert="horz" wrap="square" lIns="63500" tIns="63500" rIns="63500" bIns="63500" rtlCol="0" anchor="ctr"/>
          <a:lstStyle/>
          <a:p>
            <a:pPr algn="ctr">
              <a:defRPr/>
            </a:pPr>
          </a:p>
        </p:txBody>
      </p:sp>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86500" y="3784600"/>
            <a:ext cx="279400" cy="279400"/>
          </a:xfrm>
          <a:prstGeom prst="rect">
            <a:avLst/>
          </a:prstGeom>
        </p:spPr>
      </p:pic>
      <p:sp>
        <p:nvSpPr>
          <p:cNvPr id="16" name="AutoShape 16"/>
          <p:cNvSpPr/>
          <p:nvPr/>
        </p:nvSpPr>
        <p:spPr>
          <a:xfrm>
            <a:off x="6667500" y="3746500"/>
            <a:ext cx="2095500" cy="330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悬垂线条优美</a:t>
            </a:r>
            <a:endParaRPr lang="en-US" sz="1100"/>
          </a:p>
        </p:txBody>
      </p:sp>
      <p:sp>
        <p:nvSpPr>
          <p:cNvPr id="17" name="AutoShape 17"/>
          <p:cNvSpPr/>
          <p:nvPr/>
        </p:nvSpPr>
        <p:spPr>
          <a:xfrm>
            <a:off x="6286500" y="4191000"/>
            <a:ext cx="23495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质地柔软且垂坠感优异，自然悬垂时线条流畅顺滑，不易起皱变形，尽显优雅体态。</a:t>
            </a:r>
            <a:endParaRPr lang="en-US" sz="1100"/>
          </a:p>
        </p:txBody>
      </p:sp>
      <p:sp>
        <p:nvSpPr>
          <p:cNvPr id="18" name="AutoShape 18"/>
          <p:cNvSpPr/>
          <p:nvPr/>
        </p:nvSpPr>
        <p:spPr>
          <a:xfrm>
            <a:off x="8953500" y="3556000"/>
            <a:ext cx="2730500" cy="1714500"/>
          </a:xfrm>
          <a:prstGeom prst="roundRect">
            <a:avLst>
              <a:gd name="adj" fmla="val 0"/>
            </a:avLst>
          </a:prstGeom>
          <a:solidFill>
            <a:srgbClr val="FFFFFF">
              <a:alpha val="50000"/>
            </a:srgbClr>
          </a:solidFill>
          <a:ln w="25400" cap="flat" cmpd="sng">
            <a:noFill/>
            <a:prstDash val="solid"/>
            <a:round/>
          </a:ln>
        </p:spPr>
        <p:txBody>
          <a:bodyPr vert="horz" wrap="square" lIns="63500" tIns="63500" rIns="63500" bIns="63500" rtlCol="0" anchor="ctr"/>
          <a:lstStyle/>
          <a:p>
            <a:pPr algn="ctr">
              <a:defRPr/>
            </a:pPr>
          </a:p>
        </p:txBody>
      </p:sp>
      <p:pic>
        <p:nvPicPr>
          <p:cNvPr id="19" name="Picture 1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144000" y="3784600"/>
            <a:ext cx="279400" cy="279400"/>
          </a:xfrm>
          <a:prstGeom prst="rect">
            <a:avLst/>
          </a:prstGeom>
        </p:spPr>
      </p:pic>
      <p:sp>
        <p:nvSpPr>
          <p:cNvPr id="20" name="AutoShape 20"/>
          <p:cNvSpPr/>
          <p:nvPr/>
        </p:nvSpPr>
        <p:spPr>
          <a:xfrm>
            <a:off x="9525000" y="3746500"/>
            <a:ext cx="2095500" cy="330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保暖性能出众</a:t>
            </a:r>
            <a:endParaRPr lang="en-US" sz="1100"/>
          </a:p>
        </p:txBody>
      </p:sp>
      <p:sp>
        <p:nvSpPr>
          <p:cNvPr id="21" name="AutoShape 21"/>
          <p:cNvSpPr/>
          <p:nvPr/>
        </p:nvSpPr>
        <p:spPr>
          <a:xfrm>
            <a:off x="9144000" y="4191000"/>
            <a:ext cx="23495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浓密的绒毛结构能有效锁住空气，形成天然的隔热保暖层，在秋冬季节为家增添融融暖意。</a:t>
            </a:r>
            <a:endParaRPr lang="en-US" sz="1100"/>
          </a:p>
        </p:txBody>
      </p:sp>
      <p:sp>
        <p:nvSpPr>
          <p:cNvPr id="22" name="AutoShape 22"/>
          <p:cNvSpPr/>
          <p:nvPr/>
        </p:nvSpPr>
        <p:spPr>
          <a:xfrm>
            <a:off x="6096000" y="5334000"/>
            <a:ext cx="5588000" cy="1079500"/>
          </a:xfrm>
          <a:prstGeom prst="roundRect">
            <a:avLst>
              <a:gd name="adj" fmla="val 0"/>
            </a:avLst>
          </a:prstGeom>
          <a:solidFill>
            <a:srgbClr val="FFFFFF">
              <a:alpha val="50000"/>
            </a:srgbClr>
          </a:solidFill>
          <a:ln w="25400" cap="flat" cmpd="sng">
            <a:noFill/>
            <a:prstDash val="solid"/>
            <a:round/>
          </a:ln>
        </p:spPr>
        <p:txBody>
          <a:bodyPr vert="horz" wrap="square" lIns="63500" tIns="63500" rIns="63500" bIns="63500" rtlCol="0" anchor="ctr"/>
          <a:lstStyle/>
          <a:p>
            <a:pPr algn="ctr">
              <a:defRPr/>
            </a:pPr>
          </a:p>
        </p:txBody>
      </p:sp>
      <p:pic>
        <p:nvPicPr>
          <p:cNvPr id="23" name="Picture 2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286500" y="5524500"/>
            <a:ext cx="279400" cy="279400"/>
          </a:xfrm>
          <a:prstGeom prst="rect">
            <a:avLst/>
          </a:prstGeom>
        </p:spPr>
      </p:pic>
      <p:sp>
        <p:nvSpPr>
          <p:cNvPr id="24" name="AutoShape 24"/>
          <p:cNvSpPr/>
          <p:nvPr/>
        </p:nvSpPr>
        <p:spPr>
          <a:xfrm>
            <a:off x="6667500" y="5486400"/>
            <a:ext cx="4953000" cy="330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百搭的空间装饰美学</a:t>
            </a:r>
            <a:endParaRPr lang="en-US" sz="1100"/>
          </a:p>
        </p:txBody>
      </p:sp>
      <p:sp>
        <p:nvSpPr>
          <p:cNvPr id="25" name="AutoShape 25"/>
          <p:cNvSpPr/>
          <p:nvPr/>
        </p:nvSpPr>
        <p:spPr>
          <a:xfrm>
            <a:off x="6286500" y="5867400"/>
            <a:ext cx="5207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独特的肌理自带奢华属性，无论是现代简约、北欧风还是复古轻奢，都能瞬间提升空间的格调与温馨感。</a:t>
            </a:r>
            <a:endParaRPr lang="en-US" sz="11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6096000" y="508000"/>
            <a:ext cx="558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06 绒布</a:t>
            </a:r>
            <a:endParaRPr lang="en-US" sz="1100"/>
          </a:p>
        </p:txBody>
      </p:sp>
      <p:pic>
        <p:nvPicPr>
          <p:cNvPr id="4" name="Picture 4"/>
          <p:cNvPicPr>
            <a:picLocks noChangeAspect="1"/>
          </p:cNvPicPr>
          <p:nvPr/>
        </p:nvPicPr>
        <p:blipFill>
          <a:blip r:embed="rId1"/>
          <a:srcRect/>
          <a:stretch>
            <a:fillRect/>
          </a:stretch>
        </p:blipFill>
        <p:spPr>
          <a:xfrm>
            <a:off x="1016000" y="1905000"/>
            <a:ext cx="3556000" cy="3556000"/>
          </a:xfrm>
          <a:prstGeom prst="rect">
            <a:avLst/>
          </a:prstGeom>
          <a:noFill/>
          <a:ln w="25400" cap="flat" cmpd="sng">
            <a:noFill/>
            <a:prstDash val="solid"/>
            <a:round/>
          </a:ln>
          <a:effectLst>
            <a:outerShdw blurRad="317500" dist="101600" dir="2700000" algn="tl" rotWithShape="0">
              <a:srgbClr val="000000">
                <a:alpha val="8000"/>
              </a:srgbClr>
            </a:outerShdw>
          </a:effectLst>
        </p:spPr>
      </p:pic>
      <p:sp>
        <p:nvSpPr>
          <p:cNvPr id="5" name="AutoShape 5"/>
          <p:cNvSpPr/>
          <p:nvPr/>
        </p:nvSpPr>
        <p:spPr>
          <a:xfrm>
            <a:off x="1016000" y="5588000"/>
            <a:ext cx="3556000" cy="571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0" i="0" u="none" strike="noStrike">
                <a:solidFill>
                  <a:srgbClr val="666666"/>
                </a:solidFill>
                <a:latin typeface="Noto Sans SC" panose="020B0200000000000000" charset="-122"/>
                <a:ea typeface="Noto Sans SC" panose="020B0200000000000000" charset="-122"/>
                <a:cs typeface="Noto Sans SC" panose="020B0200000000000000" charset="-122"/>
                <a:sym typeface="Noto Sans SC" panose="020B0200000000000000" charset="-122"/>
              </a:rPr>
              <a:t>细密绒毛交织出的温暖质感，诠释触手可及的柔软。</a:t>
            </a:r>
            <a:endParaRPr lang="en-US" sz="1100"/>
          </a:p>
        </p:txBody>
      </p:sp>
      <p:sp>
        <p:nvSpPr>
          <p:cNvPr id="6" name="AutoShape 6"/>
          <p:cNvSpPr/>
          <p:nvPr/>
        </p:nvSpPr>
        <p:spPr>
          <a:xfrm>
            <a:off x="6096000" y="1651000"/>
            <a:ext cx="2730500" cy="1460500"/>
          </a:xfrm>
          <a:prstGeom prst="roundRect">
            <a:avLst>
              <a:gd name="adj" fmla="val 0"/>
            </a:avLst>
          </a:prstGeom>
          <a:solidFill>
            <a:srgbClr val="FFFFFF">
              <a:alpha val="50000"/>
            </a:srgbClr>
          </a:solidFill>
          <a:ln w="12700" cap="flat" cmpd="sng">
            <a:solidFill>
              <a:srgbClr val="C8C8C8">
                <a:alpha val="30000"/>
              </a:srgbClr>
            </a:solidFill>
            <a:prstDash val="solid"/>
            <a:round/>
          </a:ln>
        </p:spPr>
        <p:txBody>
          <a:bodyPr vert="horz" wrap="square" lIns="63500" tIns="63500" rIns="63500" bIns="63500" rtlCol="0" anchor="ctr"/>
          <a:lstStyle/>
          <a:p>
            <a:pPr algn="ctr">
              <a:defRPr/>
            </a:pPr>
          </a:p>
        </p:txBody>
      </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86500" y="1841500"/>
            <a:ext cx="304800" cy="304800"/>
          </a:xfrm>
          <a:prstGeom prst="rect">
            <a:avLst/>
          </a:prstGeom>
        </p:spPr>
      </p:pic>
      <p:sp>
        <p:nvSpPr>
          <p:cNvPr id="8" name="AutoShape 8"/>
          <p:cNvSpPr/>
          <p:nvPr/>
        </p:nvSpPr>
        <p:spPr>
          <a:xfrm>
            <a:off x="6667500" y="1841500"/>
            <a:ext cx="2032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柔软保暖</a:t>
            </a:r>
            <a:endParaRPr lang="en-US" sz="1100"/>
          </a:p>
        </p:txBody>
      </p:sp>
      <p:sp>
        <p:nvSpPr>
          <p:cNvPr id="9" name="AutoShape 9"/>
          <p:cNvSpPr/>
          <p:nvPr/>
        </p:nvSpPr>
        <p:spPr>
          <a:xfrm>
            <a:off x="6286500" y="2222500"/>
            <a:ext cx="2413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表面覆盖密集短绒，触感蓬松柔软，空气层结构有效锁温，是冬日保暖的理想之选。</a:t>
            </a:r>
            <a:endParaRPr lang="en-US" sz="1100"/>
          </a:p>
        </p:txBody>
      </p:sp>
      <p:sp>
        <p:nvSpPr>
          <p:cNvPr id="10" name="AutoShape 10"/>
          <p:cNvSpPr/>
          <p:nvPr/>
        </p:nvSpPr>
        <p:spPr>
          <a:xfrm>
            <a:off x="8953500" y="1651000"/>
            <a:ext cx="2730500" cy="1460500"/>
          </a:xfrm>
          <a:prstGeom prst="roundRect">
            <a:avLst>
              <a:gd name="adj" fmla="val 0"/>
            </a:avLst>
          </a:prstGeom>
          <a:solidFill>
            <a:srgbClr val="FFFFFF">
              <a:alpha val="50000"/>
            </a:srgbClr>
          </a:solidFill>
          <a:ln w="12700" cap="flat" cmpd="sng">
            <a:solidFill>
              <a:srgbClr val="C8C8C8">
                <a:alpha val="30000"/>
              </a:srgbClr>
            </a:solid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44000" y="1841500"/>
            <a:ext cx="304800" cy="304800"/>
          </a:xfrm>
          <a:prstGeom prst="rect">
            <a:avLst/>
          </a:prstGeom>
        </p:spPr>
      </p:pic>
      <p:sp>
        <p:nvSpPr>
          <p:cNvPr id="12" name="AutoShape 12"/>
          <p:cNvSpPr/>
          <p:nvPr/>
        </p:nvSpPr>
        <p:spPr>
          <a:xfrm>
            <a:off x="9525000" y="1841500"/>
            <a:ext cx="2032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光泽柔和</a:t>
            </a:r>
            <a:endParaRPr lang="en-US" sz="1100"/>
          </a:p>
        </p:txBody>
      </p:sp>
      <p:sp>
        <p:nvSpPr>
          <p:cNvPr id="13" name="AutoShape 13"/>
          <p:cNvSpPr/>
          <p:nvPr/>
        </p:nvSpPr>
        <p:spPr>
          <a:xfrm>
            <a:off x="9144000" y="2222500"/>
            <a:ext cx="2413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绒毛纤维对光线进行漫反射，呈现出细腻温润的哑光质感，视觉上低调而高级。</a:t>
            </a:r>
            <a:endParaRPr lang="en-US" sz="1100"/>
          </a:p>
        </p:txBody>
      </p:sp>
      <p:sp>
        <p:nvSpPr>
          <p:cNvPr id="14" name="AutoShape 14"/>
          <p:cNvSpPr/>
          <p:nvPr/>
        </p:nvSpPr>
        <p:spPr>
          <a:xfrm>
            <a:off x="6096000" y="3302000"/>
            <a:ext cx="2730500" cy="1460500"/>
          </a:xfrm>
          <a:prstGeom prst="roundRect">
            <a:avLst>
              <a:gd name="adj" fmla="val 0"/>
            </a:avLst>
          </a:prstGeom>
          <a:solidFill>
            <a:srgbClr val="FFFFFF">
              <a:alpha val="50000"/>
            </a:srgbClr>
          </a:solidFill>
          <a:ln w="12700" cap="flat" cmpd="sng">
            <a:solidFill>
              <a:srgbClr val="C8C8C8">
                <a:alpha val="30000"/>
              </a:srgbClr>
            </a:solidFill>
            <a:prstDash val="solid"/>
            <a:round/>
          </a:ln>
        </p:spPr>
        <p:txBody>
          <a:bodyPr vert="horz" wrap="square" lIns="63500" tIns="63500" rIns="63500" bIns="63500" rtlCol="0" anchor="ctr"/>
          <a:lstStyle/>
          <a:p>
            <a:pPr algn="ctr">
              <a:defRPr/>
            </a:pPr>
          </a:p>
        </p:txBody>
      </p:sp>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86500" y="3492500"/>
            <a:ext cx="304800" cy="304800"/>
          </a:xfrm>
          <a:prstGeom prst="rect">
            <a:avLst/>
          </a:prstGeom>
        </p:spPr>
      </p:pic>
      <p:sp>
        <p:nvSpPr>
          <p:cNvPr id="16" name="AutoShape 16"/>
          <p:cNvSpPr/>
          <p:nvPr/>
        </p:nvSpPr>
        <p:spPr>
          <a:xfrm>
            <a:off x="6667500" y="3492500"/>
            <a:ext cx="2032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吸湿透气</a:t>
            </a:r>
            <a:endParaRPr lang="en-US" sz="1100"/>
          </a:p>
        </p:txBody>
      </p:sp>
      <p:sp>
        <p:nvSpPr>
          <p:cNvPr id="17" name="AutoShape 17"/>
          <p:cNvSpPr/>
          <p:nvPr/>
        </p:nvSpPr>
        <p:spPr>
          <a:xfrm>
            <a:off x="6286500" y="3873500"/>
            <a:ext cx="2413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天然纤维成分赋予面料优异的吸湿能力，能快速排出湿气，保持肌肤干爽舒适。</a:t>
            </a:r>
            <a:endParaRPr lang="en-US" sz="1100"/>
          </a:p>
        </p:txBody>
      </p:sp>
      <p:sp>
        <p:nvSpPr>
          <p:cNvPr id="18" name="AutoShape 18"/>
          <p:cNvSpPr/>
          <p:nvPr/>
        </p:nvSpPr>
        <p:spPr>
          <a:xfrm>
            <a:off x="8953500" y="3302000"/>
            <a:ext cx="2730500" cy="1460500"/>
          </a:xfrm>
          <a:prstGeom prst="roundRect">
            <a:avLst>
              <a:gd name="adj" fmla="val 0"/>
            </a:avLst>
          </a:prstGeom>
          <a:solidFill>
            <a:srgbClr val="FFFFFF">
              <a:alpha val="50000"/>
            </a:srgbClr>
          </a:solidFill>
          <a:ln w="12700" cap="flat" cmpd="sng">
            <a:solidFill>
              <a:srgbClr val="C8C8C8">
                <a:alpha val="30000"/>
              </a:srgbClr>
            </a:solidFill>
            <a:prstDash val="solid"/>
            <a:round/>
          </a:ln>
        </p:spPr>
        <p:txBody>
          <a:bodyPr vert="horz" wrap="square" lIns="63500" tIns="63500" rIns="63500" bIns="63500" rtlCol="0" anchor="ctr"/>
          <a:lstStyle/>
          <a:p>
            <a:pPr algn="ctr">
              <a:defRPr/>
            </a:pPr>
          </a:p>
        </p:txBody>
      </p:sp>
      <p:pic>
        <p:nvPicPr>
          <p:cNvPr id="19" name="Picture 1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144000" y="3492500"/>
            <a:ext cx="304800" cy="304800"/>
          </a:xfrm>
          <a:prstGeom prst="rect">
            <a:avLst/>
          </a:prstGeom>
        </p:spPr>
      </p:pic>
      <p:sp>
        <p:nvSpPr>
          <p:cNvPr id="20" name="AutoShape 20"/>
          <p:cNvSpPr/>
          <p:nvPr/>
        </p:nvSpPr>
        <p:spPr>
          <a:xfrm>
            <a:off x="9525000" y="3492500"/>
            <a:ext cx="2032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肌理立体</a:t>
            </a:r>
            <a:endParaRPr lang="en-US" sz="1100"/>
          </a:p>
        </p:txBody>
      </p:sp>
      <p:sp>
        <p:nvSpPr>
          <p:cNvPr id="21" name="AutoShape 21"/>
          <p:cNvSpPr/>
          <p:nvPr/>
        </p:nvSpPr>
        <p:spPr>
          <a:xfrm>
            <a:off x="9144000" y="3873500"/>
            <a:ext cx="2413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丰厚的绒毛层增加了面料的厚度与蓬松感，形成独特的凹凸肌理与视觉层次。</a:t>
            </a:r>
            <a:endParaRPr lang="en-US" sz="1100"/>
          </a:p>
        </p:txBody>
      </p:sp>
      <p:sp>
        <p:nvSpPr>
          <p:cNvPr id="22" name="AutoShape 22"/>
          <p:cNvSpPr/>
          <p:nvPr/>
        </p:nvSpPr>
        <p:spPr>
          <a:xfrm>
            <a:off x="6096000" y="4953000"/>
            <a:ext cx="5588000" cy="1270000"/>
          </a:xfrm>
          <a:prstGeom prst="roundRect">
            <a:avLst>
              <a:gd name="adj" fmla="val 0"/>
            </a:avLst>
          </a:prstGeom>
          <a:solidFill>
            <a:srgbClr val="FFFFFF">
              <a:alpha val="50000"/>
            </a:srgbClr>
          </a:solidFill>
          <a:ln w="12700" cap="flat" cmpd="sng">
            <a:solidFill>
              <a:srgbClr val="C8C8C8">
                <a:alpha val="30000"/>
              </a:srgbClr>
            </a:solidFill>
            <a:prstDash val="solid"/>
            <a:round/>
          </a:ln>
        </p:spPr>
        <p:txBody>
          <a:bodyPr vert="horz" wrap="square" lIns="63500" tIns="63500" rIns="63500" bIns="63500" rtlCol="0" anchor="ctr"/>
          <a:lstStyle/>
          <a:p>
            <a:pPr algn="ctr">
              <a:defRPr/>
            </a:pPr>
          </a:p>
        </p:txBody>
      </p:sp>
      <p:pic>
        <p:nvPicPr>
          <p:cNvPr id="23" name="Picture 23"/>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286500" y="5143500"/>
            <a:ext cx="304800" cy="304800"/>
          </a:xfrm>
          <a:prstGeom prst="rect">
            <a:avLst/>
          </a:prstGeom>
        </p:spPr>
      </p:pic>
      <p:sp>
        <p:nvSpPr>
          <p:cNvPr id="24" name="AutoShape 24"/>
          <p:cNvSpPr/>
          <p:nvPr/>
        </p:nvSpPr>
        <p:spPr>
          <a:xfrm>
            <a:off x="6667500" y="5143500"/>
            <a:ext cx="4826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33333"/>
                </a:solidFill>
                <a:latin typeface="Noto Sans SC" panose="020B0200000000000000" charset="-122"/>
                <a:ea typeface="Noto Sans SC" panose="020B0200000000000000" charset="-122"/>
                <a:cs typeface="Noto Sans SC" panose="020B0200000000000000" charset="-122"/>
                <a:sym typeface="Noto Sans SC" panose="020B0200000000000000" charset="-122"/>
              </a:rPr>
              <a:t>品类多样，应用广泛</a:t>
            </a:r>
            <a:endParaRPr lang="en-US" sz="1100"/>
          </a:p>
        </p:txBody>
      </p:sp>
      <p:sp>
        <p:nvSpPr>
          <p:cNvPr id="25" name="AutoShape 25"/>
          <p:cNvSpPr/>
          <p:nvPr/>
        </p:nvSpPr>
        <p:spPr>
          <a:xfrm>
            <a:off x="6286500" y="5524500"/>
            <a:ext cx="5207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555555"/>
                </a:solidFill>
                <a:latin typeface="Noto Sans SC" panose="020B0200000000000000" charset="-122"/>
                <a:ea typeface="Noto Sans SC" panose="020B0200000000000000" charset="-122"/>
                <a:cs typeface="Noto Sans SC" panose="020B0200000000000000" charset="-122"/>
                <a:sym typeface="Noto Sans SC" panose="020B0200000000000000" charset="-122"/>
              </a:rPr>
              <a:t>涵盖平绒、天鹅绒、不倒绒等多元品类，广泛应用于高端时装、家居家纺及装饰布艺，满足不同场景的质感需求。</a:t>
            </a:r>
            <a:endParaRPr lang="en-US" sz="11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3614629" y="2128850"/>
            <a:ext cx="2774465" cy="3270622"/>
          </a:xfrm>
          <a:prstGeom prst="rect">
            <a:avLst/>
          </a:prstGeom>
        </p:spPr>
      </p:pic>
      <p:pic>
        <p:nvPicPr>
          <p:cNvPr id="3" name="图片 2"/>
          <p:cNvPicPr>
            <a:picLocks noChangeAspect="1"/>
          </p:cNvPicPr>
          <p:nvPr/>
        </p:nvPicPr>
        <p:blipFill>
          <a:blip r:embed="rId2"/>
          <a:stretch>
            <a:fillRect/>
          </a:stretch>
        </p:blipFill>
        <p:spPr>
          <a:xfrm>
            <a:off x="6934001" y="2128850"/>
            <a:ext cx="2248037" cy="3314262"/>
          </a:xfrm>
          <a:prstGeom prst="rect">
            <a:avLst/>
          </a:prstGeom>
        </p:spPr>
      </p:pic>
      <p:sp>
        <p:nvSpPr>
          <p:cNvPr id="4" name="文本框 3"/>
          <p:cNvSpPr txBox="1"/>
          <p:nvPr/>
        </p:nvSpPr>
        <p:spPr>
          <a:xfrm>
            <a:off x="1264766" y="2899033"/>
            <a:ext cx="1533288" cy="1729864"/>
          </a:xfrm>
          <a:prstGeom prst="rect">
            <a:avLst/>
          </a:prstGeom>
          <a:noFill/>
        </p:spPr>
        <p:txBody>
          <a:bodyPr wrap="square" rtlCol="0">
            <a:noAutofit/>
            <a:scene3d>
              <a:camera prst="orthographicFront"/>
              <a:lightRig rig="threePt" dir="t"/>
            </a:scene3d>
          </a:bodyPr>
          <a:p>
            <a:r>
              <a:rPr lang="zh-CN" altLang="en-US" sz="3345" b="1">
                <a:solidFill>
                  <a:schemeClr val="tx1"/>
                </a:solidFill>
                <a:effectLst>
                  <a:outerShdw blurRad="38100" dist="19050" dir="2700000" algn="tl" rotWithShape="0">
                    <a:schemeClr val="dk1">
                      <a:alpha val="40000"/>
                    </a:schemeClr>
                  </a:outerShdw>
                </a:effectLst>
              </a:rPr>
              <a:t>猜猜看</a:t>
            </a:r>
            <a:endParaRPr lang="zh-CN" altLang="en-US" sz="3345" b="1">
              <a:solidFill>
                <a:schemeClr val="tx1"/>
              </a:solidFill>
              <a:effectLst>
                <a:outerShdw blurRad="38100" dist="19050" dir="2700000" algn="tl" rotWithShape="0">
                  <a:schemeClr val="dk1">
                    <a:alpha val="40000"/>
                  </a:schemeClr>
                </a:outerShdw>
              </a:effectLst>
            </a:endParaRPr>
          </a:p>
          <a:p>
            <a:r>
              <a:rPr lang="zh-CN" altLang="en-US" sz="3345" b="1">
                <a:solidFill>
                  <a:schemeClr val="tx1"/>
                </a:solidFill>
                <a:effectLst>
                  <a:outerShdw blurRad="38100" dist="19050" dir="2700000" algn="tl" rotWithShape="0">
                    <a:schemeClr val="dk1">
                      <a:alpha val="40000"/>
                    </a:schemeClr>
                  </a:outerShdw>
                </a:effectLst>
              </a:rPr>
              <a:t>？？？</a:t>
            </a:r>
            <a:endParaRPr lang="zh-CN" altLang="en-US" sz="3345" b="1">
              <a:solidFill>
                <a:schemeClr val="tx1"/>
              </a:solidFill>
              <a:effectLst>
                <a:outerShdw blurRad="38100" dist="19050" dir="2700000" algn="tl" rotWithShape="0">
                  <a:schemeClr val="dk1">
                    <a:alpha val="40000"/>
                  </a:schemeClr>
                </a:outerShdw>
              </a:effectLst>
            </a:endParaRPr>
          </a:p>
        </p:txBody>
      </p:sp>
    </p:spTree>
    <p:custDataLst>
      <p:tags r:id="rId3"/>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p:cNvPicPr>
            <a:picLocks noChangeAspect="1"/>
          </p:cNvPicPr>
          <p:nvPr/>
        </p:nvPicPr>
        <p:blipFill>
          <a:blip r:embed="rId1"/>
          <a:stretch>
            <a:fillRect/>
          </a:stretch>
        </p:blipFill>
        <p:spPr>
          <a:xfrm>
            <a:off x="2879831" y="1458528"/>
            <a:ext cx="2694656" cy="3940944"/>
          </a:xfrm>
          <a:prstGeom prst="rect">
            <a:avLst/>
          </a:prstGeom>
        </p:spPr>
      </p:pic>
      <p:pic>
        <p:nvPicPr>
          <p:cNvPr id="7" name="图片 6"/>
          <p:cNvPicPr>
            <a:picLocks noChangeAspect="1"/>
          </p:cNvPicPr>
          <p:nvPr/>
        </p:nvPicPr>
        <p:blipFill>
          <a:blip r:embed="rId2"/>
          <a:stretch>
            <a:fillRect/>
          </a:stretch>
        </p:blipFill>
        <p:spPr>
          <a:xfrm>
            <a:off x="5775387" y="1458528"/>
            <a:ext cx="2672639" cy="3940944"/>
          </a:xfrm>
          <a:prstGeom prst="rect">
            <a:avLst/>
          </a:prstGeom>
        </p:spPr>
      </p:pic>
      <p:sp>
        <p:nvSpPr>
          <p:cNvPr id="8" name="文本框 7"/>
          <p:cNvSpPr txBox="1"/>
          <p:nvPr/>
        </p:nvSpPr>
        <p:spPr>
          <a:xfrm>
            <a:off x="130134" y="3056293"/>
            <a:ext cx="2624675" cy="2379980"/>
          </a:xfrm>
          <a:prstGeom prst="rect">
            <a:avLst/>
          </a:prstGeom>
          <a:solidFill>
            <a:schemeClr val="bg1">
              <a:lumMod val="85000"/>
            </a:schemeClr>
          </a:solidFill>
        </p:spPr>
        <p:txBody>
          <a:bodyPr wrap="square" rtlCol="0">
            <a:spAutoFit/>
          </a:bodyPr>
          <a:p>
            <a:r>
              <a:rPr lang="zh-CN" altLang="en-US" sz="1485" b="1">
                <a:solidFill>
                  <a:srgbClr val="FF0000"/>
                </a:solidFill>
              </a:rPr>
              <a:t>某华士沙发</a:t>
            </a:r>
            <a:endParaRPr lang="zh-CN" altLang="en-US" sz="1485" b="1">
              <a:solidFill>
                <a:srgbClr val="FF0000"/>
              </a:solidFill>
            </a:endParaRPr>
          </a:p>
          <a:p>
            <a:endParaRPr lang="zh-CN" altLang="en-US" sz="1485" b="1">
              <a:solidFill>
                <a:srgbClr val="FF0000"/>
              </a:solidFill>
            </a:endParaRPr>
          </a:p>
          <a:p>
            <a:r>
              <a:rPr lang="zh-CN" altLang="en-US" sz="1485" b="1">
                <a:solidFill>
                  <a:srgbClr val="FF0000"/>
                </a:solidFill>
              </a:rPr>
              <a:t>弹簧未经过防锈抛光处理</a:t>
            </a:r>
            <a:endParaRPr lang="zh-CN" altLang="en-US" sz="1485" b="1">
              <a:solidFill>
                <a:srgbClr val="FF0000"/>
              </a:solidFill>
            </a:endParaRPr>
          </a:p>
          <a:p>
            <a:r>
              <a:rPr lang="zh-CN" altLang="en-US" sz="1485" b="1">
                <a:solidFill>
                  <a:srgbClr val="FF0000"/>
                </a:solidFill>
              </a:rPr>
              <a:t>普通精簧</a:t>
            </a:r>
            <a:endParaRPr lang="zh-CN" altLang="en-US" sz="1485" b="1">
              <a:solidFill>
                <a:srgbClr val="FF0000"/>
              </a:solidFill>
            </a:endParaRPr>
          </a:p>
          <a:p>
            <a:endParaRPr lang="zh-CN" altLang="en-US" sz="1485" b="1">
              <a:solidFill>
                <a:srgbClr val="FF0000"/>
              </a:solidFill>
            </a:endParaRPr>
          </a:p>
          <a:p>
            <a:r>
              <a:rPr lang="zh-CN" altLang="en-US" sz="1485" b="1">
                <a:solidFill>
                  <a:srgbClr val="FF0000"/>
                </a:solidFill>
              </a:rPr>
              <a:t>内部框架没有绷带</a:t>
            </a:r>
            <a:endParaRPr lang="zh-CN" altLang="en-US" sz="1485" b="1">
              <a:solidFill>
                <a:srgbClr val="FF0000"/>
              </a:solidFill>
            </a:endParaRPr>
          </a:p>
          <a:p>
            <a:endParaRPr lang="zh-CN" altLang="en-US" sz="1485" b="1">
              <a:solidFill>
                <a:srgbClr val="FF0000"/>
              </a:solidFill>
            </a:endParaRPr>
          </a:p>
          <a:p>
            <a:r>
              <a:rPr lang="zh-CN" altLang="en-US" sz="1485" b="1">
                <a:solidFill>
                  <a:srgbClr val="FF0000"/>
                </a:solidFill>
              </a:rPr>
              <a:t>沙发有底布</a:t>
            </a:r>
            <a:endParaRPr lang="zh-CN" altLang="en-US" sz="1485" b="1">
              <a:solidFill>
                <a:srgbClr val="FF0000"/>
              </a:solidFill>
            </a:endParaRPr>
          </a:p>
          <a:p>
            <a:endParaRPr lang="zh-CN" altLang="en-US" sz="1485" b="1">
              <a:solidFill>
                <a:srgbClr val="FF0000"/>
              </a:solidFill>
            </a:endParaRPr>
          </a:p>
          <a:p>
            <a:r>
              <a:rPr lang="zh-CN" altLang="en-US" sz="1485" b="1">
                <a:solidFill>
                  <a:srgbClr val="FF0000"/>
                </a:solidFill>
              </a:rPr>
              <a:t>没有实木方</a:t>
            </a:r>
            <a:r>
              <a:rPr lang="en-US" altLang="zh-CN" sz="1485" b="1">
                <a:solidFill>
                  <a:srgbClr val="FF0000"/>
                </a:solidFill>
              </a:rPr>
              <a:t> </a:t>
            </a:r>
            <a:r>
              <a:rPr lang="zh-CN" altLang="en-US" sz="1485" b="1">
                <a:solidFill>
                  <a:srgbClr val="FF0000"/>
                </a:solidFill>
                <a:ea typeface="宋体" panose="02010600030101010101" pitchFamily="2" charset="-122"/>
              </a:rPr>
              <a:t>全是胶合板</a:t>
            </a:r>
            <a:endParaRPr lang="zh-CN" altLang="en-US" sz="1485" b="1">
              <a:solidFill>
                <a:srgbClr val="FF0000"/>
              </a:solidFill>
              <a:ea typeface="宋体" panose="02010600030101010101" pitchFamily="2" charset="-122"/>
            </a:endParaRPr>
          </a:p>
        </p:txBody>
      </p:sp>
      <p:sp>
        <p:nvSpPr>
          <p:cNvPr id="9" name="文本框 8"/>
          <p:cNvSpPr txBox="1"/>
          <p:nvPr/>
        </p:nvSpPr>
        <p:spPr>
          <a:xfrm>
            <a:off x="8523511" y="2332109"/>
            <a:ext cx="3304040" cy="3108960"/>
          </a:xfrm>
          <a:prstGeom prst="rect">
            <a:avLst/>
          </a:prstGeom>
          <a:solidFill>
            <a:schemeClr val="bg1">
              <a:lumMod val="85000"/>
            </a:schemeClr>
          </a:solidFill>
        </p:spPr>
        <p:txBody>
          <a:bodyPr wrap="square" rtlCol="0">
            <a:spAutoFit/>
          </a:bodyPr>
          <a:p>
            <a:r>
              <a:rPr lang="zh-CN" altLang="en-US" sz="1735" b="1">
                <a:solidFill>
                  <a:srgbClr val="FF0000"/>
                </a:solidFill>
              </a:rPr>
              <a:t>某友沙发</a:t>
            </a:r>
            <a:endParaRPr lang="zh-CN" altLang="en-US" sz="1735" b="1">
              <a:solidFill>
                <a:srgbClr val="FF0000"/>
              </a:solidFill>
            </a:endParaRPr>
          </a:p>
          <a:p>
            <a:endParaRPr lang="zh-CN" altLang="en-US" sz="1735" b="1">
              <a:solidFill>
                <a:srgbClr val="FF0000"/>
              </a:solidFill>
            </a:endParaRPr>
          </a:p>
          <a:p>
            <a:r>
              <a:rPr lang="zh-CN" altLang="en-US" sz="1735" b="1">
                <a:solidFill>
                  <a:srgbClr val="FF0000"/>
                </a:solidFill>
              </a:rPr>
              <a:t>绷带数量只有</a:t>
            </a:r>
            <a:r>
              <a:rPr lang="en-US" altLang="zh-CN" sz="1735" b="1">
                <a:solidFill>
                  <a:srgbClr val="FF0000"/>
                </a:solidFill>
              </a:rPr>
              <a:t>3</a:t>
            </a:r>
            <a:r>
              <a:rPr lang="zh-CN" altLang="en-US" sz="1735" b="1">
                <a:solidFill>
                  <a:srgbClr val="FF0000"/>
                </a:solidFill>
                <a:ea typeface="宋体" panose="02010600030101010101" pitchFamily="2" charset="-122"/>
              </a:rPr>
              <a:t>根</a:t>
            </a:r>
            <a:endParaRPr lang="zh-CN" altLang="en-US" sz="1735" b="1">
              <a:solidFill>
                <a:srgbClr val="FF0000"/>
              </a:solidFill>
              <a:ea typeface="宋体" panose="02010600030101010101" pitchFamily="2" charset="-122"/>
            </a:endParaRPr>
          </a:p>
          <a:p>
            <a:endParaRPr lang="zh-CN" altLang="en-US" sz="1735" b="1">
              <a:solidFill>
                <a:srgbClr val="FF0000"/>
              </a:solidFill>
              <a:ea typeface="宋体" panose="02010600030101010101" pitchFamily="2" charset="-122"/>
            </a:endParaRPr>
          </a:p>
          <a:p>
            <a:r>
              <a:rPr lang="zh-CN" altLang="en-US" sz="1735" b="1">
                <a:solidFill>
                  <a:srgbClr val="FF0000"/>
                </a:solidFill>
                <a:ea typeface="宋体" panose="02010600030101010101" pitchFamily="2" charset="-122"/>
              </a:rPr>
              <a:t>绷带位置偏差</a:t>
            </a:r>
            <a:r>
              <a:rPr lang="en-US" altLang="zh-CN" sz="1735" b="1">
                <a:solidFill>
                  <a:srgbClr val="FF0000"/>
                </a:solidFill>
                <a:ea typeface="宋体" panose="02010600030101010101" pitchFamily="2" charset="-122"/>
              </a:rPr>
              <a:t> </a:t>
            </a:r>
            <a:r>
              <a:rPr lang="zh-CN" altLang="en-US" sz="1735" b="1">
                <a:solidFill>
                  <a:srgbClr val="FF0000"/>
                </a:solidFill>
                <a:ea typeface="宋体" panose="02010600030101010101" pitchFamily="2" charset="-122"/>
              </a:rPr>
              <a:t>受力不均衡</a:t>
            </a:r>
            <a:r>
              <a:rPr lang="en-US" altLang="zh-CN" sz="1735" b="1">
                <a:solidFill>
                  <a:srgbClr val="FF0000"/>
                </a:solidFill>
                <a:ea typeface="宋体" panose="02010600030101010101" pitchFamily="2" charset="-122"/>
              </a:rPr>
              <a:t> </a:t>
            </a:r>
            <a:r>
              <a:rPr lang="zh-CN" altLang="en-US" sz="1735" b="1">
                <a:solidFill>
                  <a:srgbClr val="FF0000"/>
                </a:solidFill>
                <a:ea typeface="宋体" panose="02010600030101010101" pitchFamily="2" charset="-122"/>
              </a:rPr>
              <a:t>容易塌陷</a:t>
            </a:r>
            <a:endParaRPr lang="zh-CN" altLang="en-US" sz="1735" b="1">
              <a:solidFill>
                <a:srgbClr val="FF0000"/>
              </a:solidFill>
              <a:ea typeface="宋体" panose="02010600030101010101" pitchFamily="2" charset="-122"/>
            </a:endParaRPr>
          </a:p>
          <a:p>
            <a:endParaRPr lang="zh-CN" altLang="en-US" sz="1735" b="1">
              <a:solidFill>
                <a:srgbClr val="FF0000"/>
              </a:solidFill>
              <a:ea typeface="宋体" panose="02010600030101010101" pitchFamily="2" charset="-122"/>
            </a:endParaRPr>
          </a:p>
          <a:p>
            <a:r>
              <a:rPr lang="zh-CN" altLang="en-US" sz="1735" b="1">
                <a:solidFill>
                  <a:srgbClr val="FF0000"/>
                </a:solidFill>
                <a:ea typeface="宋体" panose="02010600030101010101" pitchFamily="2" charset="-122"/>
              </a:rPr>
              <a:t>弹簧未经过防锈处理</a:t>
            </a:r>
            <a:endParaRPr lang="zh-CN" altLang="en-US" sz="1735" b="1">
              <a:solidFill>
                <a:srgbClr val="FF0000"/>
              </a:solidFill>
              <a:ea typeface="宋体" panose="02010600030101010101" pitchFamily="2" charset="-122"/>
            </a:endParaRPr>
          </a:p>
          <a:p>
            <a:endParaRPr lang="zh-CN" altLang="en-US" sz="1735" b="1">
              <a:solidFill>
                <a:srgbClr val="FF0000"/>
              </a:solidFill>
              <a:ea typeface="宋体" panose="02010600030101010101" pitchFamily="2" charset="-122"/>
            </a:endParaRPr>
          </a:p>
          <a:p>
            <a:r>
              <a:rPr lang="zh-CN" altLang="en-US" sz="1735" b="1">
                <a:solidFill>
                  <a:srgbClr val="FF0000"/>
                </a:solidFill>
                <a:ea typeface="宋体" panose="02010600030101010101" pitchFamily="2" charset="-122"/>
              </a:rPr>
              <a:t>有底布</a:t>
            </a:r>
            <a:endParaRPr lang="zh-CN" altLang="en-US" sz="1735" b="1">
              <a:solidFill>
                <a:srgbClr val="FF0000"/>
              </a:solidFill>
            </a:endParaRPr>
          </a:p>
          <a:p>
            <a:endParaRPr lang="zh-CN" altLang="en-US" sz="1115"/>
          </a:p>
          <a:p>
            <a:endParaRPr lang="zh-CN" altLang="en-US" sz="1115"/>
          </a:p>
        </p:txBody>
      </p:sp>
    </p:spTree>
    <p:custDataLst>
      <p:tags r:id="rId3"/>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顾家沙发">
            <a:hlinkClick r:id="" action="ppaction://media"/>
          </p:cNvPr>
          <p:cNvPicPr/>
          <p:nvPr>
            <p:ph idx="1"/>
            <a:videoFile r:link="rId1"/>
            <p:extLst>
              <p:ext uri="{DAA4B4D4-6D71-4841-9C94-3DE7FCFB9230}">
                <p14:media xmlns:p14="http://schemas.microsoft.com/office/powerpoint/2010/main" r:embed="rId2"/>
              </p:ext>
            </p:extLst>
            <p:custDataLst>
              <p:tags r:id="rId3"/>
            </p:custDataLst>
          </p:nvPr>
        </p:nvPicPr>
        <p:blipFill>
          <a:blip r:embed="rId4"/>
          <a:stretch>
            <a:fillRect/>
          </a:stretch>
        </p:blipFill>
        <p:spPr>
          <a:xfrm>
            <a:off x="3350825" y="2326998"/>
            <a:ext cx="1801810" cy="3093311"/>
          </a:xfrm>
          <a:prstGeom prst="rect">
            <a:avLst/>
          </a:prstGeom>
        </p:spPr>
      </p:pic>
      <p:sp>
        <p:nvSpPr>
          <p:cNvPr id="6" name="文本框 5"/>
          <p:cNvSpPr txBox="1"/>
          <p:nvPr/>
        </p:nvSpPr>
        <p:spPr>
          <a:xfrm>
            <a:off x="1163333" y="3202545"/>
            <a:ext cx="1364233" cy="1342217"/>
          </a:xfrm>
          <a:prstGeom prst="rect">
            <a:avLst/>
          </a:prstGeom>
          <a:solidFill>
            <a:schemeClr val="bg1">
              <a:lumMod val="85000"/>
            </a:schemeClr>
          </a:solidFill>
        </p:spPr>
        <p:txBody>
          <a:bodyPr wrap="square" rtlCol="0">
            <a:noAutofit/>
          </a:bodyPr>
          <a:p>
            <a:r>
              <a:rPr lang="zh-CN" altLang="en-US" sz="2230" b="1">
                <a:solidFill>
                  <a:srgbClr val="FF0000"/>
                </a:solidFill>
              </a:rPr>
              <a:t>近小万元沙发是怎么样的？</a:t>
            </a:r>
            <a:endParaRPr lang="zh-CN" altLang="en-US" sz="2230" b="1">
              <a:solidFill>
                <a:srgbClr val="FF0000"/>
              </a:solidFill>
            </a:endParaRPr>
          </a:p>
        </p:txBody>
      </p:sp>
      <p:pic>
        <p:nvPicPr>
          <p:cNvPr id="2" name="顾家软床">
            <a:hlinkClick r:id="" action="ppaction://media"/>
          </p:cNvPr>
          <p:cNvPicPr/>
          <p:nvPr>
            <a:videoFile r:link="rId5"/>
            <p:extLst>
              <p:ext uri="{DAA4B4D4-6D71-4841-9C94-3DE7FCFB9230}">
                <p14:media xmlns:p14="http://schemas.microsoft.com/office/powerpoint/2010/main" r:embed="rId6"/>
              </p:ext>
            </p:extLst>
            <p:custDataLst>
              <p:tags r:id="rId7"/>
            </p:custDataLst>
          </p:nvPr>
        </p:nvPicPr>
        <p:blipFill>
          <a:blip r:embed="rId8"/>
          <a:stretch>
            <a:fillRect/>
          </a:stretch>
        </p:blipFill>
        <p:spPr>
          <a:xfrm>
            <a:off x="5642108" y="1315421"/>
            <a:ext cx="3396823" cy="4227158"/>
          </a:xfrm>
          <a:prstGeom prst="rect">
            <a:avLst/>
          </a:prstGeom>
        </p:spPr>
      </p:pic>
    </p:spTree>
    <p:custDataLst>
      <p:tags r:id="rId9"/>
    </p:custDataLst>
  </p:cSld>
  <p:clrMapOvr>
    <a:masterClrMapping/>
  </p:clrMapOvr>
  <p:timing>
    <p:tnLst>
      <p:par>
        <p:cTn id="1" dur="indefinite" restart="never" nodeType="tmRoot">
          <p:childTnLst>
            <p:video fullScrn="0">
              <p:cMediaNode>
                <p:cTn id="2" fill="hold" display="1">
                  <p:stCondLst>
                    <p:cond delay="indefinite"/>
                  </p:stCondLst>
                </p:cTn>
                <p:tgtEl>
                  <p:spTgt spid="4"/>
                </p:tgtEl>
              </p:cMediaNode>
            </p:video>
            <p:seq concurrent="1" nextAc="seek">
              <p:cTn id="3" restart="whenNotActive" fill="hold" evtFilter="cancelBubble" nodeType="interactiveSeq">
                <p:stCondLst>
                  <p:cond evt="onClick" delay="0">
                    <p:tgtEl>
                      <p:spTgt spid="4"/>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4"/>
                                        </p:tgtEl>
                                      </p:cBhvr>
                                    </p:cmd>
                                  </p:childTnLst>
                                </p:cTn>
                              </p:par>
                            </p:childTnLst>
                          </p:cTn>
                        </p:par>
                      </p:childTnLst>
                    </p:cTn>
                  </p:par>
                </p:childTnLst>
              </p:cTn>
              <p:nextCondLst>
                <p:cond evt="onClick" delay="0">
                  <p:tgtEl>
                    <p:spTgt spid="4"/>
                  </p:tgtEl>
                </p:cond>
              </p:nextCondLst>
            </p:seq>
            <p:video fullScrn="0">
              <p:cMediaNode>
                <p:cTn id="8" fill="hold" display="1">
                  <p:stCondLst>
                    <p:cond delay="indefinite"/>
                  </p:stCondLst>
                </p:cTn>
                <p:tgtEl>
                  <p:spTgt spid="2"/>
                </p:tgtEl>
              </p:cMediaNode>
            </p:video>
            <p:seq concurrent="1" nextAc="seek">
              <p:cTn id="9" restart="whenNotActive" fill="hold" evtFilter="cancelBubble" nodeType="interactiveSeq">
                <p:stCondLst>
                  <p:cond evt="onClick" delay="0">
                    <p:tgtEl>
                      <p:spTgt spid="2"/>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additive="base">
                                        <p:cTn id="13"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a:spLocks noChangeArrowheads="1"/>
          </p:cNvSpPr>
          <p:nvPr/>
        </p:nvSpPr>
        <p:spPr bwMode="auto">
          <a:xfrm>
            <a:off x="3009265" y="655955"/>
            <a:ext cx="8623935" cy="635000"/>
          </a:xfrm>
          <a:prstGeom prst="rect">
            <a:avLst/>
          </a:prstGeom>
          <a:noFill/>
          <a:ln w="9525">
            <a:noFill/>
            <a:miter lim="800000"/>
          </a:ln>
        </p:spPr>
        <p:txBody>
          <a:bodyPr wrap="square">
            <a:noAutofit/>
          </a:bodyPr>
          <a:lstStyle/>
          <a:p>
            <a:r>
              <a:rPr lang="zh-CN" altLang="en-US" sz="4000" b="1" dirty="0">
                <a:solidFill>
                  <a:schemeClr val="tx1"/>
                </a:solidFill>
                <a:latin typeface="黑体" panose="02010609060101010101" charset="-122"/>
                <a:ea typeface="黑体" panose="02010609060101010101" charset="-122"/>
                <a:cs typeface="黑体" panose="02010609060101010101" charset="-122"/>
                <a:sym typeface="Arial" panose="020B0604020202020204" pitchFamily="34" charset="0"/>
              </a:rPr>
              <a:t>好风景沙发突破性创新·V</a:t>
            </a:r>
            <a:r>
              <a:rPr lang="en-US" altLang="zh-CN" sz="4000" b="1" dirty="0">
                <a:solidFill>
                  <a:schemeClr val="tx1"/>
                </a:solidFill>
                <a:latin typeface="黑体" panose="02010609060101010101" charset="-122"/>
                <a:ea typeface="黑体" panose="02010609060101010101" charset="-122"/>
                <a:cs typeface="黑体" panose="02010609060101010101" charset="-122"/>
                <a:sym typeface="Arial" panose="020B0604020202020204" pitchFamily="34" charset="0"/>
              </a:rPr>
              <a:t>8</a:t>
            </a:r>
            <a:r>
              <a:rPr lang="zh-CN" altLang="en-US" sz="4000" b="1" dirty="0">
                <a:solidFill>
                  <a:schemeClr val="tx1"/>
                </a:solidFill>
                <a:latin typeface="黑体" panose="02010609060101010101" charset="-122"/>
                <a:ea typeface="黑体" panose="02010609060101010101" charset="-122"/>
                <a:cs typeface="黑体" panose="02010609060101010101" charset="-122"/>
                <a:sym typeface="Arial" panose="020B0604020202020204" pitchFamily="34" charset="0"/>
              </a:rPr>
              <a:t>承重系统</a:t>
            </a:r>
            <a:endParaRPr lang="zh-CN" altLang="en-US" sz="4000" b="1" dirty="0">
              <a:solidFill>
                <a:schemeClr val="tx1"/>
              </a:solidFill>
              <a:latin typeface="黑体" panose="02010609060101010101" charset="-122"/>
              <a:ea typeface="黑体" panose="02010609060101010101" charset="-122"/>
              <a:cs typeface="黑体" panose="02010609060101010101" charset="-122"/>
              <a:sym typeface="Arial" panose="020B0604020202020204" pitchFamily="34" charset="0"/>
            </a:endParaRPr>
          </a:p>
        </p:txBody>
      </p:sp>
      <p:sp>
        <p:nvSpPr>
          <p:cNvPr id="4" name="矩形 3"/>
          <p:cNvSpPr/>
          <p:nvPr>
            <p:custDataLst>
              <p:tags r:id="rId1"/>
            </p:custDataLst>
          </p:nvPr>
        </p:nvSpPr>
        <p:spPr>
          <a:xfrm>
            <a:off x="736600" y="1663435"/>
            <a:ext cx="1765300" cy="403225"/>
          </a:xfrm>
          <a:prstGeom prst="rect">
            <a:avLst/>
          </a:prstGeom>
          <a:solidFill>
            <a:schemeClr val="bg1"/>
          </a:solidFill>
          <a:ln>
            <a:noFill/>
          </a:ln>
        </p:spPr>
        <p:style>
          <a:lnRef idx="3">
            <a:schemeClr val="accent1"/>
          </a:lnRef>
          <a:fillRef idx="0">
            <a:srgbClr val="FFFFFF"/>
          </a:fillRef>
          <a:effectRef idx="0">
            <a:srgbClr val="FFFFFF"/>
          </a:effectRef>
          <a:fontRef idx="minor">
            <a:schemeClr val="tx1"/>
          </a:fontRef>
        </p:style>
        <p:txBody>
          <a:bodyPr anchor="ctr"/>
          <a:lstStyle/>
          <a:p>
            <a:r>
              <a:rPr lang="en-US" altLang="zh-CN" sz="2000" b="1" noProof="1">
                <a:solidFill>
                  <a:srgbClr val="000000"/>
                </a:solidFill>
                <a:latin typeface="黑体" panose="02010609060101010101" charset="-122"/>
                <a:ea typeface="黑体" panose="02010609060101010101" charset="-122"/>
                <a:cs typeface="黑体" panose="02010609060101010101" charset="-122"/>
                <a:sym typeface="+mn-ea"/>
              </a:rPr>
              <a:t>  1.</a:t>
            </a:r>
            <a:r>
              <a:rPr lang="zh-CN" altLang="en-US" sz="2000" b="1" noProof="1">
                <a:solidFill>
                  <a:srgbClr val="000000"/>
                </a:solidFill>
                <a:latin typeface="黑体" panose="02010609060101010101" charset="-122"/>
                <a:ea typeface="黑体" panose="02010609060101010101" charset="-122"/>
                <a:cs typeface="黑体" panose="02010609060101010101" charset="-122"/>
                <a:sym typeface="+mn-ea"/>
              </a:rPr>
              <a:t>内架</a:t>
            </a:r>
            <a:endParaRPr lang="zh-CN" altLang="en-US" sz="2000" b="1" noProof="1">
              <a:solidFill>
                <a:srgbClr val="000000"/>
              </a:solidFill>
              <a:latin typeface="黑体" panose="02010609060101010101" charset="-122"/>
              <a:ea typeface="黑体" panose="02010609060101010101" charset="-122"/>
              <a:cs typeface="黑体" panose="02010609060101010101" charset="-122"/>
              <a:sym typeface="+mn-ea"/>
            </a:endParaRPr>
          </a:p>
        </p:txBody>
      </p:sp>
      <p:sp>
        <p:nvSpPr>
          <p:cNvPr id="5" name="矩形 4"/>
          <p:cNvSpPr/>
          <p:nvPr>
            <p:custDataLst>
              <p:tags r:id="rId2"/>
            </p:custDataLst>
          </p:nvPr>
        </p:nvSpPr>
        <p:spPr>
          <a:xfrm>
            <a:off x="736600" y="2184135"/>
            <a:ext cx="1765300" cy="403225"/>
          </a:xfrm>
          <a:prstGeom prst="rect">
            <a:avLst/>
          </a:prstGeom>
          <a:solidFill>
            <a:schemeClr val="bg1"/>
          </a:solidFill>
          <a:ln>
            <a:noFill/>
          </a:ln>
        </p:spPr>
        <p:style>
          <a:lnRef idx="3">
            <a:schemeClr val="accent1"/>
          </a:lnRef>
          <a:fillRef idx="0">
            <a:srgbClr val="FFFFFF"/>
          </a:fillRef>
          <a:effectRef idx="0">
            <a:srgbClr val="FFFFFF"/>
          </a:effectRef>
          <a:fontRef idx="minor">
            <a:schemeClr val="tx1"/>
          </a:fontRef>
        </p:style>
        <p:txBody>
          <a:bodyPr anchor="ctr"/>
          <a:lstStyle/>
          <a:p>
            <a:r>
              <a:rPr lang="en-US" altLang="zh-CN" sz="2000" b="1" noProof="1">
                <a:solidFill>
                  <a:srgbClr val="000000"/>
                </a:solidFill>
                <a:latin typeface="黑体" panose="02010609060101010101" charset="-122"/>
                <a:ea typeface="黑体" panose="02010609060101010101" charset="-122"/>
                <a:cs typeface="黑体" panose="02010609060101010101" charset="-122"/>
                <a:sym typeface="+mn-ea"/>
              </a:rPr>
              <a:t>  2.</a:t>
            </a:r>
            <a:r>
              <a:rPr lang="zh-CN" altLang="en-US" sz="2000" b="1" noProof="1">
                <a:solidFill>
                  <a:srgbClr val="000000"/>
                </a:solidFill>
                <a:latin typeface="黑体" panose="02010609060101010101" charset="-122"/>
                <a:ea typeface="黑体" panose="02010609060101010101" charset="-122"/>
                <a:cs typeface="黑体" panose="02010609060101010101" charset="-122"/>
                <a:sym typeface="+mn-ea"/>
              </a:rPr>
              <a:t>三角木</a:t>
            </a:r>
            <a:endParaRPr lang="zh-CN" altLang="en-US" sz="2000" b="1" noProof="1">
              <a:solidFill>
                <a:srgbClr val="000000"/>
              </a:solidFill>
              <a:latin typeface="黑体" panose="02010609060101010101" charset="-122"/>
              <a:ea typeface="黑体" panose="02010609060101010101" charset="-122"/>
              <a:cs typeface="黑体" panose="02010609060101010101" charset="-122"/>
              <a:sym typeface="+mn-ea"/>
            </a:endParaRPr>
          </a:p>
        </p:txBody>
      </p:sp>
      <p:sp>
        <p:nvSpPr>
          <p:cNvPr id="6" name="矩形 5"/>
          <p:cNvSpPr/>
          <p:nvPr>
            <p:custDataLst>
              <p:tags r:id="rId3"/>
            </p:custDataLst>
          </p:nvPr>
        </p:nvSpPr>
        <p:spPr>
          <a:xfrm>
            <a:off x="736600" y="2698485"/>
            <a:ext cx="1765300" cy="403225"/>
          </a:xfrm>
          <a:prstGeom prst="rect">
            <a:avLst/>
          </a:prstGeom>
          <a:solidFill>
            <a:schemeClr val="bg1"/>
          </a:solidFill>
          <a:ln>
            <a:noFill/>
          </a:ln>
        </p:spPr>
        <p:style>
          <a:lnRef idx="3">
            <a:schemeClr val="accent1"/>
          </a:lnRef>
          <a:fillRef idx="0">
            <a:srgbClr val="FFFFFF"/>
          </a:fillRef>
          <a:effectRef idx="0">
            <a:srgbClr val="FFFFFF"/>
          </a:effectRef>
          <a:fontRef idx="minor">
            <a:schemeClr val="tx1"/>
          </a:fontRef>
        </p:style>
        <p:txBody>
          <a:bodyPr anchor="ctr"/>
          <a:lstStyle/>
          <a:p>
            <a:r>
              <a:rPr lang="en-US" altLang="zh-CN" sz="2000" b="1" dirty="0">
                <a:solidFill>
                  <a:srgbClr val="000000"/>
                </a:solidFill>
                <a:latin typeface="黑体" panose="02010609060101010101" charset="-122"/>
                <a:ea typeface="黑体" panose="02010609060101010101" charset="-122"/>
                <a:cs typeface="黑体" panose="02010609060101010101" charset="-122"/>
                <a:sym typeface="+mn-ea"/>
              </a:rPr>
              <a:t>  3.强力绷带</a:t>
            </a:r>
            <a:endParaRPr lang="en-US" altLang="zh-CN" sz="2000" b="1" dirty="0">
              <a:solidFill>
                <a:srgbClr val="000000"/>
              </a:solidFill>
              <a:latin typeface="黑体" panose="02010609060101010101" charset="-122"/>
              <a:ea typeface="黑体" panose="02010609060101010101" charset="-122"/>
              <a:cs typeface="黑体" panose="02010609060101010101" charset="-122"/>
              <a:sym typeface="+mn-ea"/>
            </a:endParaRPr>
          </a:p>
        </p:txBody>
      </p:sp>
      <p:sp>
        <p:nvSpPr>
          <p:cNvPr id="7" name="矩形 6"/>
          <p:cNvSpPr/>
          <p:nvPr>
            <p:custDataLst>
              <p:tags r:id="rId4"/>
            </p:custDataLst>
          </p:nvPr>
        </p:nvSpPr>
        <p:spPr>
          <a:xfrm>
            <a:off x="736600" y="3228710"/>
            <a:ext cx="1765300" cy="403225"/>
          </a:xfrm>
          <a:prstGeom prst="rect">
            <a:avLst/>
          </a:prstGeom>
          <a:solidFill>
            <a:schemeClr val="bg1"/>
          </a:solidFill>
          <a:ln>
            <a:noFill/>
          </a:ln>
        </p:spPr>
        <p:style>
          <a:lnRef idx="3">
            <a:schemeClr val="accent1"/>
          </a:lnRef>
          <a:fillRef idx="0">
            <a:srgbClr val="FFFFFF"/>
          </a:fillRef>
          <a:effectRef idx="0">
            <a:srgbClr val="FFFFFF"/>
          </a:effectRef>
          <a:fontRef idx="minor">
            <a:schemeClr val="tx1"/>
          </a:fontRef>
        </p:style>
        <p:txBody>
          <a:bodyPr anchor="ctr"/>
          <a:lstStyle/>
          <a:p>
            <a:r>
              <a:rPr lang="en-US" altLang="zh-CN" sz="2000" b="1" dirty="0">
                <a:solidFill>
                  <a:srgbClr val="000000"/>
                </a:solidFill>
                <a:latin typeface="黑体" panose="02010609060101010101" charset="-122"/>
                <a:ea typeface="黑体" panose="02010609060101010101" charset="-122"/>
                <a:cs typeface="黑体" panose="02010609060101010101" charset="-122"/>
                <a:sym typeface="+mn-ea"/>
              </a:rPr>
              <a:t>  4.</a:t>
            </a:r>
            <a:r>
              <a:rPr lang="zh-CN" altLang="en-US" sz="2000" b="1" dirty="0">
                <a:solidFill>
                  <a:srgbClr val="000000"/>
                </a:solidFill>
                <a:latin typeface="黑体" panose="02010609060101010101" charset="-122"/>
                <a:ea typeface="黑体" panose="02010609060101010101" charset="-122"/>
                <a:cs typeface="黑体" panose="02010609060101010101" charset="-122"/>
                <a:sym typeface="+mn-ea"/>
              </a:rPr>
              <a:t>井字形</a:t>
            </a:r>
            <a:endParaRPr lang="zh-CN" altLang="en-US" sz="2000" b="1" dirty="0">
              <a:solidFill>
                <a:srgbClr val="000000"/>
              </a:solidFill>
              <a:latin typeface="黑体" panose="02010609060101010101" charset="-122"/>
              <a:ea typeface="黑体" panose="02010609060101010101" charset="-122"/>
              <a:cs typeface="黑体" panose="02010609060101010101" charset="-122"/>
              <a:sym typeface="+mn-ea"/>
            </a:endParaRPr>
          </a:p>
        </p:txBody>
      </p:sp>
      <p:sp>
        <p:nvSpPr>
          <p:cNvPr id="8" name="矩形 7"/>
          <p:cNvSpPr/>
          <p:nvPr>
            <p:custDataLst>
              <p:tags r:id="rId5"/>
            </p:custDataLst>
          </p:nvPr>
        </p:nvSpPr>
        <p:spPr>
          <a:xfrm>
            <a:off x="736600" y="3777985"/>
            <a:ext cx="1765300" cy="403225"/>
          </a:xfrm>
          <a:prstGeom prst="rect">
            <a:avLst/>
          </a:prstGeom>
          <a:solidFill>
            <a:schemeClr val="bg1"/>
          </a:solidFill>
          <a:ln>
            <a:noFill/>
          </a:ln>
        </p:spPr>
        <p:style>
          <a:lnRef idx="3">
            <a:schemeClr val="accent1"/>
          </a:lnRef>
          <a:fillRef idx="0">
            <a:srgbClr val="FFFFFF"/>
          </a:fillRef>
          <a:effectRef idx="0">
            <a:srgbClr val="FFFFFF"/>
          </a:effectRef>
          <a:fontRef idx="minor">
            <a:schemeClr val="tx1"/>
          </a:fontRef>
        </p:style>
        <p:txBody>
          <a:bodyPr anchor="ctr"/>
          <a:lstStyle/>
          <a:p>
            <a:r>
              <a:rPr lang="en-US" altLang="zh-CN" sz="2000" b="1" dirty="0">
                <a:solidFill>
                  <a:srgbClr val="000000"/>
                </a:solidFill>
                <a:latin typeface="黑体" panose="02010609060101010101" charset="-122"/>
                <a:ea typeface="黑体" panose="02010609060101010101" charset="-122"/>
                <a:cs typeface="黑体" panose="02010609060101010101" charset="-122"/>
                <a:sym typeface="+mn-ea"/>
              </a:rPr>
              <a:t>  5.蛇形簧</a:t>
            </a:r>
            <a:endParaRPr lang="en-US" altLang="zh-CN" sz="2000" b="1" dirty="0">
              <a:solidFill>
                <a:srgbClr val="000000"/>
              </a:solidFill>
              <a:latin typeface="黑体" panose="02010609060101010101" charset="-122"/>
              <a:ea typeface="黑体" panose="02010609060101010101" charset="-122"/>
              <a:cs typeface="黑体" panose="02010609060101010101" charset="-122"/>
              <a:sym typeface="+mn-ea"/>
            </a:endParaRPr>
          </a:p>
        </p:txBody>
      </p:sp>
      <p:sp>
        <p:nvSpPr>
          <p:cNvPr id="9" name="矩形 8"/>
          <p:cNvSpPr/>
          <p:nvPr>
            <p:custDataLst>
              <p:tags r:id="rId6"/>
            </p:custDataLst>
          </p:nvPr>
        </p:nvSpPr>
        <p:spPr>
          <a:xfrm>
            <a:off x="736600" y="4293923"/>
            <a:ext cx="1765300" cy="403225"/>
          </a:xfrm>
          <a:prstGeom prst="rect">
            <a:avLst/>
          </a:prstGeom>
          <a:solidFill>
            <a:schemeClr val="bg1"/>
          </a:solidFill>
          <a:ln>
            <a:noFill/>
          </a:ln>
        </p:spPr>
        <p:style>
          <a:lnRef idx="3">
            <a:schemeClr val="accent1"/>
          </a:lnRef>
          <a:fillRef idx="0">
            <a:srgbClr val="FFFFFF"/>
          </a:fillRef>
          <a:effectRef idx="0">
            <a:srgbClr val="FFFFFF"/>
          </a:effectRef>
          <a:fontRef idx="minor">
            <a:schemeClr val="tx1"/>
          </a:fontRef>
        </p:style>
        <p:txBody>
          <a:bodyPr anchor="ctr"/>
          <a:lstStyle/>
          <a:p>
            <a:r>
              <a:rPr lang="en-US" altLang="zh-CN" sz="2000" b="1" dirty="0">
                <a:solidFill>
                  <a:srgbClr val="000000"/>
                </a:solidFill>
                <a:latin typeface="黑体" panose="02010609060101010101" charset="-122"/>
                <a:ea typeface="黑体" panose="02010609060101010101" charset="-122"/>
                <a:cs typeface="黑体" panose="02010609060101010101" charset="-122"/>
                <a:sym typeface="+mn-ea"/>
              </a:rPr>
              <a:t>  6.平衡钢丝</a:t>
            </a:r>
            <a:endParaRPr lang="en-US" altLang="zh-CN" sz="2000" b="1" dirty="0">
              <a:solidFill>
                <a:srgbClr val="000000"/>
              </a:solidFill>
              <a:latin typeface="黑体" panose="02010609060101010101" charset="-122"/>
              <a:ea typeface="黑体" panose="02010609060101010101" charset="-122"/>
              <a:cs typeface="黑体" panose="02010609060101010101" charset="-122"/>
              <a:sym typeface="+mn-ea"/>
            </a:endParaRPr>
          </a:p>
        </p:txBody>
      </p:sp>
      <p:sp>
        <p:nvSpPr>
          <p:cNvPr id="11" name="矩形 10"/>
          <p:cNvSpPr/>
          <p:nvPr>
            <p:custDataLst>
              <p:tags r:id="rId7"/>
            </p:custDataLst>
          </p:nvPr>
        </p:nvSpPr>
        <p:spPr>
          <a:xfrm>
            <a:off x="736600" y="4840975"/>
            <a:ext cx="1765300" cy="403225"/>
          </a:xfrm>
          <a:prstGeom prst="rect">
            <a:avLst/>
          </a:prstGeom>
          <a:solidFill>
            <a:schemeClr val="bg1"/>
          </a:solidFill>
          <a:ln>
            <a:noFill/>
          </a:ln>
        </p:spPr>
        <p:style>
          <a:lnRef idx="3">
            <a:schemeClr val="accent1"/>
          </a:lnRef>
          <a:fillRef idx="0">
            <a:srgbClr val="FFFFFF"/>
          </a:fillRef>
          <a:effectRef idx="0">
            <a:srgbClr val="FFFFFF"/>
          </a:effectRef>
          <a:fontRef idx="minor">
            <a:schemeClr val="tx1"/>
          </a:fontRef>
        </p:style>
        <p:txBody>
          <a:bodyPr anchor="ctr"/>
          <a:lstStyle/>
          <a:p>
            <a:r>
              <a:rPr lang="en-US" altLang="zh-CN" sz="2000" b="1" dirty="0">
                <a:solidFill>
                  <a:srgbClr val="000000"/>
                </a:solidFill>
                <a:latin typeface="黑体" panose="02010609060101010101" charset="-122"/>
                <a:ea typeface="黑体" panose="02010609060101010101" charset="-122"/>
                <a:cs typeface="黑体" panose="02010609060101010101" charset="-122"/>
                <a:sym typeface="+mn-ea"/>
              </a:rPr>
              <a:t>  7.平衡网</a:t>
            </a:r>
            <a:endParaRPr lang="en-US" altLang="zh-CN" sz="2000" b="1" dirty="0">
              <a:solidFill>
                <a:srgbClr val="000000"/>
              </a:solidFill>
              <a:latin typeface="黑体" panose="02010609060101010101" charset="-122"/>
              <a:ea typeface="黑体" panose="02010609060101010101" charset="-122"/>
              <a:cs typeface="黑体" panose="02010609060101010101" charset="-122"/>
              <a:sym typeface="+mn-ea"/>
            </a:endParaRPr>
          </a:p>
        </p:txBody>
      </p:sp>
      <p:sp>
        <p:nvSpPr>
          <p:cNvPr id="12" name="矩形 11"/>
          <p:cNvSpPr/>
          <p:nvPr>
            <p:custDataLst>
              <p:tags r:id="rId8"/>
            </p:custDataLst>
          </p:nvPr>
        </p:nvSpPr>
        <p:spPr>
          <a:xfrm>
            <a:off x="736600" y="5388663"/>
            <a:ext cx="1765300" cy="403225"/>
          </a:xfrm>
          <a:prstGeom prst="rect">
            <a:avLst/>
          </a:prstGeom>
          <a:solidFill>
            <a:schemeClr val="bg1"/>
          </a:solidFill>
          <a:ln>
            <a:noFill/>
          </a:ln>
        </p:spPr>
        <p:style>
          <a:lnRef idx="3">
            <a:schemeClr val="accent1"/>
          </a:lnRef>
          <a:fillRef idx="0">
            <a:srgbClr val="FFFFFF"/>
          </a:fillRef>
          <a:effectRef idx="0">
            <a:srgbClr val="FFFFFF"/>
          </a:effectRef>
          <a:fontRef idx="minor">
            <a:schemeClr val="tx1"/>
          </a:fontRef>
        </p:style>
        <p:txBody>
          <a:bodyPr anchor="ctr"/>
          <a:lstStyle/>
          <a:p>
            <a:r>
              <a:rPr lang="en-US" altLang="zh-CN" sz="2000" b="1" dirty="0">
                <a:solidFill>
                  <a:srgbClr val="000000"/>
                </a:solidFill>
                <a:latin typeface="黑体" panose="02010609060101010101" charset="-122"/>
                <a:ea typeface="黑体" panose="02010609060101010101" charset="-122"/>
                <a:cs typeface="黑体" panose="02010609060101010101" charset="-122"/>
                <a:sym typeface="+mn-ea"/>
              </a:rPr>
              <a:t>  8.座包</a:t>
            </a:r>
            <a:endParaRPr lang="en-US" altLang="zh-CN" sz="2000" b="1" dirty="0">
              <a:solidFill>
                <a:srgbClr val="000000"/>
              </a:solidFill>
              <a:latin typeface="黑体" panose="02010609060101010101" charset="-122"/>
              <a:ea typeface="黑体" panose="02010609060101010101" charset="-122"/>
              <a:cs typeface="黑体" panose="02010609060101010101" charset="-122"/>
              <a:sym typeface="+mn-ea"/>
            </a:endParaRPr>
          </a:p>
        </p:txBody>
      </p:sp>
      <p:pic>
        <p:nvPicPr>
          <p:cNvPr id="13" name="图片 10"/>
          <p:cNvPicPr>
            <a:picLocks noChangeAspect="1" noChangeArrowheads="1"/>
          </p:cNvPicPr>
          <p:nvPr/>
        </p:nvPicPr>
        <p:blipFill>
          <a:blip r:embed="rId9"/>
          <a:srcRect/>
          <a:stretch>
            <a:fillRect/>
          </a:stretch>
        </p:blipFill>
        <p:spPr bwMode="auto">
          <a:xfrm>
            <a:off x="3057837" y="1661530"/>
            <a:ext cx="1947862" cy="3035300"/>
          </a:xfrm>
          <a:prstGeom prst="rect">
            <a:avLst/>
          </a:prstGeom>
          <a:noFill/>
          <a:ln w="9525">
            <a:noFill/>
            <a:miter lim="800000"/>
            <a:headEnd/>
            <a:tailEnd/>
          </a:ln>
        </p:spPr>
      </p:pic>
      <p:sp>
        <p:nvSpPr>
          <p:cNvPr id="15" name="文本框 25"/>
          <p:cNvSpPr txBox="1">
            <a:spLocks noChangeArrowheads="1"/>
          </p:cNvSpPr>
          <p:nvPr/>
        </p:nvSpPr>
        <p:spPr bwMode="auto">
          <a:xfrm>
            <a:off x="3009167" y="4860660"/>
            <a:ext cx="5638800" cy="368300"/>
          </a:xfrm>
          <a:prstGeom prst="rect">
            <a:avLst/>
          </a:prstGeom>
          <a:noFill/>
          <a:ln w="9525">
            <a:noFill/>
            <a:miter lim="800000"/>
          </a:ln>
        </p:spPr>
        <p:style>
          <a:lnRef idx="0">
            <a:scrgbClr r="0" g="0" b="0"/>
          </a:lnRef>
          <a:fillRef idx="0">
            <a:scrgbClr r="0" g="0" b="0"/>
          </a:fillRef>
          <a:effectRef idx="0">
            <a:scrgbClr r="0" g="0" b="0"/>
          </a:effectRef>
          <a:fontRef idx="major"/>
        </p:style>
        <p:txBody>
          <a:bodyPr>
            <a:spAutoFit/>
            <a:scene3d>
              <a:camera prst="orthographicFront"/>
              <a:lightRig rig="threePt" dir="t"/>
            </a:scene3d>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zh-CN" altLang="en-US">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Arial" panose="020B0604020202020204" pitchFamily="34" charset="0"/>
              </a:rPr>
              <a:t>1、沙发</a:t>
            </a:r>
            <a:r>
              <a:rPr lang="zh-CN" altLang="en-US">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宋体" panose="02010600030101010101" pitchFamily="2" charset="-122"/>
              </a:rPr>
              <a:t>采用亮底工艺，内架结构清晰易见，易对比；</a:t>
            </a:r>
            <a:endParaRPr lang="zh-CN" altLang="en-US">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宋体" panose="02010600030101010101" pitchFamily="2" charset="-122"/>
            </a:endParaRPr>
          </a:p>
        </p:txBody>
      </p:sp>
      <p:sp>
        <p:nvSpPr>
          <p:cNvPr id="16" name="文本框 7"/>
          <p:cNvSpPr txBox="1">
            <a:spLocks noChangeArrowheads="1"/>
          </p:cNvSpPr>
          <p:nvPr/>
        </p:nvSpPr>
        <p:spPr bwMode="auto">
          <a:xfrm>
            <a:off x="3009265" y="5246370"/>
            <a:ext cx="5893435" cy="368300"/>
          </a:xfrm>
          <a:prstGeom prst="rect">
            <a:avLst/>
          </a:prstGeom>
          <a:noFill/>
          <a:ln w="9525">
            <a:noFill/>
            <a:miter lim="800000"/>
          </a:ln>
        </p:spPr>
        <p:style>
          <a:lnRef idx="0">
            <a:scrgbClr r="0" g="0" b="0"/>
          </a:lnRef>
          <a:fillRef idx="0">
            <a:scrgbClr r="0" g="0" b="0"/>
          </a:fillRef>
          <a:effectRef idx="0">
            <a:scrgbClr r="0" g="0" b="0"/>
          </a:effectRef>
          <a:fontRef idx="major"/>
        </p:style>
        <p:txBody>
          <a:bodyPr wrap="square">
            <a:spAutoFit/>
            <a:scene3d>
              <a:camera prst="orthographicFront"/>
              <a:lightRig rig="threePt" dir="t"/>
            </a:scene3d>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zh-CN" altLang="en-US">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Arial" panose="020B0604020202020204" pitchFamily="34" charset="0"/>
              </a:rPr>
              <a:t>2、</a:t>
            </a:r>
            <a:r>
              <a:rPr lang="zh-CN" altLang="en-US">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宋体" panose="02010600030101010101" pitchFamily="2" charset="-122"/>
              </a:rPr>
              <a:t>承重木方: 采用10厘米宽的俄罗斯进口落叶松；</a:t>
            </a:r>
            <a:endParaRPr lang="zh-CN" altLang="en-US">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宋体" panose="02010600030101010101" pitchFamily="2" charset="-122"/>
            </a:endParaRPr>
          </a:p>
        </p:txBody>
      </p:sp>
      <p:sp>
        <p:nvSpPr>
          <p:cNvPr id="17" name="文本框 4"/>
          <p:cNvSpPr txBox="1">
            <a:spLocks noChangeArrowheads="1"/>
          </p:cNvSpPr>
          <p:nvPr/>
        </p:nvSpPr>
        <p:spPr bwMode="auto">
          <a:xfrm>
            <a:off x="3009167" y="5614723"/>
            <a:ext cx="8285162" cy="645160"/>
          </a:xfrm>
          <a:prstGeom prst="rect">
            <a:avLst/>
          </a:prstGeom>
          <a:noFill/>
          <a:ln w="9525">
            <a:noFill/>
            <a:miter lim="800000"/>
          </a:ln>
        </p:spPr>
        <p:style>
          <a:lnRef idx="0">
            <a:scrgbClr r="0" g="0" b="0"/>
          </a:lnRef>
          <a:fillRef idx="0">
            <a:scrgbClr r="0" g="0" b="0"/>
          </a:fillRef>
          <a:effectRef idx="0">
            <a:scrgbClr r="0" g="0" b="0"/>
          </a:effectRef>
          <a:fontRef idx="major"/>
        </p:style>
        <p:txBody>
          <a:bodyPr>
            <a:spAutoFit/>
            <a:scene3d>
              <a:camera prst="orthographicFront"/>
              <a:lightRig rig="threePt" dir="t"/>
            </a:scene3d>
          </a:bodyPr>
          <a:lstStyle>
            <a:lvl1pPr>
              <a:defRPr>
                <a:latin typeface="+mj-lt"/>
                <a:ea typeface="+mj-ea"/>
                <a:cs typeface="+mj-cs"/>
              </a:defRPr>
            </a:lvl1pPr>
            <a:lvl2pPr>
              <a:defRPr>
                <a:latin typeface="+mj-lt"/>
                <a:ea typeface="+mj-ea"/>
                <a:cs typeface="+mj-cs"/>
              </a:defRPr>
            </a:lvl2pPr>
            <a:lvl3pPr>
              <a:defRPr>
                <a:latin typeface="+mj-lt"/>
                <a:ea typeface="+mj-ea"/>
                <a:cs typeface="+mj-cs"/>
              </a:defRPr>
            </a:lvl3pPr>
            <a:lvl4pPr>
              <a:defRPr>
                <a:latin typeface="+mj-lt"/>
                <a:ea typeface="+mj-ea"/>
                <a:cs typeface="+mj-cs"/>
              </a:defRPr>
            </a:lvl4pPr>
            <a:lvl5pPr>
              <a:defRPr>
                <a:latin typeface="+mj-lt"/>
                <a:ea typeface="+mj-ea"/>
                <a:cs typeface="+mj-cs"/>
              </a:defRPr>
            </a:lvl5pPr>
            <a:lvl6pPr>
              <a:defRPr>
                <a:latin typeface="+mj-lt"/>
                <a:ea typeface="+mj-ea"/>
                <a:cs typeface="+mj-cs"/>
              </a:defRPr>
            </a:lvl6pPr>
            <a:lvl7pPr>
              <a:defRPr>
                <a:latin typeface="+mj-lt"/>
                <a:ea typeface="+mj-ea"/>
                <a:cs typeface="+mj-cs"/>
              </a:defRPr>
            </a:lvl7pPr>
            <a:lvl8pPr>
              <a:defRPr>
                <a:latin typeface="+mj-lt"/>
                <a:ea typeface="+mj-ea"/>
                <a:cs typeface="+mj-cs"/>
              </a:defRPr>
            </a:lvl8pPr>
            <a:lvl9pPr>
              <a:defRPr>
                <a:latin typeface="+mj-lt"/>
                <a:ea typeface="+mj-ea"/>
                <a:cs typeface="+mj-cs"/>
              </a:defRPr>
            </a:lvl9pPr>
          </a:lstStyle>
          <a:p>
            <a:r>
              <a:rPr lang="zh-CN" altLang="en-US">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Arial" panose="020B0604020202020204" pitchFamily="34" charset="0"/>
              </a:rPr>
              <a:t>3、木方</a:t>
            </a:r>
            <a:r>
              <a:rPr lang="zh-CN" altLang="en-US">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宋体" panose="02010600030101010101" pitchFamily="2" charset="-122"/>
              </a:rPr>
              <a:t>经过精选，六面抛光、</a:t>
            </a:r>
            <a:r>
              <a:rPr lang="zh-CN" altLang="en-US">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Arial" panose="020B0604020202020204" pitchFamily="34" charset="0"/>
              </a:rPr>
              <a:t>经过</a:t>
            </a:r>
            <a:r>
              <a:rPr lang="zh-CN" altLang="en-US">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宋体" panose="02010600030101010101" pitchFamily="2" charset="-122"/>
              </a:rPr>
              <a:t>药水侵泡消毒，</a:t>
            </a:r>
            <a:r>
              <a:rPr lang="zh-CN" altLang="en-US">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Arial" panose="020B0604020202020204" pitchFamily="34" charset="0"/>
              </a:rPr>
              <a:t>高温杀菌处理，含水率控</a:t>
            </a:r>
            <a:r>
              <a:rPr lang="en-US" altLang="zh-C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Arial" panose="020B0604020202020204" pitchFamily="34" charset="0"/>
              </a:rPr>
              <a:t>          </a:t>
            </a:r>
            <a:endParaRPr lang="en-US" altLang="zh-C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Arial" panose="020B0604020202020204" pitchFamily="34" charset="0"/>
            </a:endParaRPr>
          </a:p>
          <a:p>
            <a:r>
              <a:rPr lang="en-US" altLang="zh-C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Arial" panose="020B0604020202020204" pitchFamily="34" charset="0"/>
              </a:rPr>
              <a:t>   </a:t>
            </a:r>
            <a:r>
              <a:rPr lang="zh-CN" altLang="en-US">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Arial" panose="020B0604020202020204" pitchFamily="34" charset="0"/>
              </a:rPr>
              <a:t>制在13%左右，不易变形，防腐防中蛀。</a:t>
            </a:r>
            <a:r>
              <a:rPr lang="en-US" altLang="zh-C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Arial" panose="020B0604020202020204" pitchFamily="34" charset="0"/>
              </a:rPr>
              <a:t>                    </a:t>
            </a:r>
            <a:endParaRPr lang="en-US" altLang="zh-CN">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黑体" panose="02010609060101010101" charset="-122"/>
              <a:sym typeface="Arial" panose="020B0604020202020204" pitchFamily="34" charset="0"/>
            </a:endParaRPr>
          </a:p>
        </p:txBody>
      </p:sp>
      <p:pic>
        <p:nvPicPr>
          <p:cNvPr id="18" name="图片 17"/>
          <p:cNvPicPr>
            <a:picLocks noChangeAspect="1"/>
          </p:cNvPicPr>
          <p:nvPr/>
        </p:nvPicPr>
        <p:blipFill>
          <a:blip r:embed="rId10"/>
          <a:stretch>
            <a:fillRect/>
          </a:stretch>
        </p:blipFill>
        <p:spPr>
          <a:xfrm>
            <a:off x="5146924" y="1661530"/>
            <a:ext cx="6304666" cy="3017021"/>
          </a:xfrm>
          <a:prstGeom prst="rect">
            <a:avLst/>
          </a:prstGeom>
        </p:spPr>
      </p:pic>
    </p:spTree>
    <p:custDataLst>
      <p:tags r:id="rId1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p:cNvPicPr>
            <a:picLocks noChangeAspect="1"/>
          </p:cNvPicPr>
          <p:nvPr/>
        </p:nvPicPr>
        <p:blipFill>
          <a:blip r:embed="rId1"/>
          <a:stretch>
            <a:fillRect/>
          </a:stretch>
        </p:blipFill>
        <p:spPr>
          <a:xfrm>
            <a:off x="2879831" y="1458528"/>
            <a:ext cx="2694656" cy="3940944"/>
          </a:xfrm>
          <a:prstGeom prst="rect">
            <a:avLst/>
          </a:prstGeom>
        </p:spPr>
      </p:pic>
      <p:pic>
        <p:nvPicPr>
          <p:cNvPr id="7" name="图片 6"/>
          <p:cNvPicPr>
            <a:picLocks noChangeAspect="1"/>
          </p:cNvPicPr>
          <p:nvPr/>
        </p:nvPicPr>
        <p:blipFill>
          <a:blip r:embed="rId2"/>
          <a:stretch>
            <a:fillRect/>
          </a:stretch>
        </p:blipFill>
        <p:spPr>
          <a:xfrm>
            <a:off x="5775387" y="1458528"/>
            <a:ext cx="2672639" cy="3940944"/>
          </a:xfrm>
          <a:prstGeom prst="rect">
            <a:avLst/>
          </a:prstGeom>
        </p:spPr>
      </p:pic>
      <p:sp>
        <p:nvSpPr>
          <p:cNvPr id="8" name="文本框 7"/>
          <p:cNvSpPr txBox="1"/>
          <p:nvPr/>
        </p:nvSpPr>
        <p:spPr>
          <a:xfrm>
            <a:off x="130134" y="3056293"/>
            <a:ext cx="2624675" cy="2379980"/>
          </a:xfrm>
          <a:prstGeom prst="rect">
            <a:avLst/>
          </a:prstGeom>
          <a:solidFill>
            <a:schemeClr val="bg1">
              <a:lumMod val="85000"/>
            </a:schemeClr>
          </a:solidFill>
        </p:spPr>
        <p:txBody>
          <a:bodyPr wrap="square" rtlCol="0">
            <a:spAutoFit/>
          </a:bodyPr>
          <a:p>
            <a:r>
              <a:rPr lang="zh-CN" altLang="en-US" sz="1485" b="1">
                <a:solidFill>
                  <a:srgbClr val="FF0000"/>
                </a:solidFill>
              </a:rPr>
              <a:t>某华士沙发</a:t>
            </a:r>
            <a:endParaRPr lang="zh-CN" altLang="en-US" sz="1485" b="1">
              <a:solidFill>
                <a:srgbClr val="FF0000"/>
              </a:solidFill>
            </a:endParaRPr>
          </a:p>
          <a:p>
            <a:endParaRPr lang="zh-CN" altLang="en-US" sz="1485" b="1">
              <a:solidFill>
                <a:srgbClr val="FF0000"/>
              </a:solidFill>
            </a:endParaRPr>
          </a:p>
          <a:p>
            <a:r>
              <a:rPr lang="zh-CN" altLang="en-US" sz="1485" b="1">
                <a:solidFill>
                  <a:srgbClr val="FF0000"/>
                </a:solidFill>
              </a:rPr>
              <a:t>弹簧未经过防锈抛光处理</a:t>
            </a:r>
            <a:endParaRPr lang="zh-CN" altLang="en-US" sz="1485" b="1">
              <a:solidFill>
                <a:srgbClr val="FF0000"/>
              </a:solidFill>
            </a:endParaRPr>
          </a:p>
          <a:p>
            <a:r>
              <a:rPr lang="zh-CN" altLang="en-US" sz="1485" b="1">
                <a:solidFill>
                  <a:srgbClr val="FF0000"/>
                </a:solidFill>
              </a:rPr>
              <a:t>普通精簧</a:t>
            </a:r>
            <a:endParaRPr lang="zh-CN" altLang="en-US" sz="1485" b="1">
              <a:solidFill>
                <a:srgbClr val="FF0000"/>
              </a:solidFill>
            </a:endParaRPr>
          </a:p>
          <a:p>
            <a:endParaRPr lang="zh-CN" altLang="en-US" sz="1485" b="1">
              <a:solidFill>
                <a:srgbClr val="FF0000"/>
              </a:solidFill>
            </a:endParaRPr>
          </a:p>
          <a:p>
            <a:r>
              <a:rPr lang="zh-CN" altLang="en-US" sz="1485" b="1">
                <a:solidFill>
                  <a:srgbClr val="FF0000"/>
                </a:solidFill>
              </a:rPr>
              <a:t>内部框架没有绷带</a:t>
            </a:r>
            <a:endParaRPr lang="zh-CN" altLang="en-US" sz="1485" b="1">
              <a:solidFill>
                <a:srgbClr val="FF0000"/>
              </a:solidFill>
            </a:endParaRPr>
          </a:p>
          <a:p>
            <a:endParaRPr lang="zh-CN" altLang="en-US" sz="1485" b="1">
              <a:solidFill>
                <a:srgbClr val="FF0000"/>
              </a:solidFill>
            </a:endParaRPr>
          </a:p>
          <a:p>
            <a:r>
              <a:rPr lang="zh-CN" altLang="en-US" sz="1485" b="1">
                <a:solidFill>
                  <a:srgbClr val="FF0000"/>
                </a:solidFill>
              </a:rPr>
              <a:t>沙发有底布</a:t>
            </a:r>
            <a:endParaRPr lang="zh-CN" altLang="en-US" sz="1485" b="1">
              <a:solidFill>
                <a:srgbClr val="FF0000"/>
              </a:solidFill>
            </a:endParaRPr>
          </a:p>
          <a:p>
            <a:endParaRPr lang="zh-CN" altLang="en-US" sz="1485" b="1">
              <a:solidFill>
                <a:srgbClr val="FF0000"/>
              </a:solidFill>
            </a:endParaRPr>
          </a:p>
          <a:p>
            <a:r>
              <a:rPr lang="zh-CN" altLang="en-US" sz="1485" b="1">
                <a:solidFill>
                  <a:srgbClr val="FF0000"/>
                </a:solidFill>
              </a:rPr>
              <a:t>没有实木方</a:t>
            </a:r>
            <a:r>
              <a:rPr lang="en-US" altLang="zh-CN" sz="1485" b="1">
                <a:solidFill>
                  <a:srgbClr val="FF0000"/>
                </a:solidFill>
              </a:rPr>
              <a:t> </a:t>
            </a:r>
            <a:r>
              <a:rPr lang="zh-CN" altLang="en-US" sz="1485" b="1">
                <a:solidFill>
                  <a:srgbClr val="FF0000"/>
                </a:solidFill>
                <a:ea typeface="宋体" panose="02010600030101010101" pitchFamily="2" charset="-122"/>
              </a:rPr>
              <a:t>全是胶合板</a:t>
            </a:r>
            <a:endParaRPr lang="zh-CN" altLang="en-US" sz="1485" b="1">
              <a:solidFill>
                <a:srgbClr val="FF0000"/>
              </a:solidFill>
              <a:ea typeface="宋体" panose="02010600030101010101" pitchFamily="2" charset="-122"/>
            </a:endParaRPr>
          </a:p>
        </p:txBody>
      </p:sp>
      <p:sp>
        <p:nvSpPr>
          <p:cNvPr id="9" name="文本框 8"/>
          <p:cNvSpPr txBox="1"/>
          <p:nvPr/>
        </p:nvSpPr>
        <p:spPr>
          <a:xfrm>
            <a:off x="8523511" y="2332109"/>
            <a:ext cx="3304040" cy="3108960"/>
          </a:xfrm>
          <a:prstGeom prst="rect">
            <a:avLst/>
          </a:prstGeom>
          <a:solidFill>
            <a:schemeClr val="bg1">
              <a:lumMod val="85000"/>
            </a:schemeClr>
          </a:solidFill>
        </p:spPr>
        <p:txBody>
          <a:bodyPr wrap="square" rtlCol="0">
            <a:spAutoFit/>
          </a:bodyPr>
          <a:p>
            <a:r>
              <a:rPr lang="zh-CN" altLang="en-US" sz="1735" b="1">
                <a:solidFill>
                  <a:srgbClr val="FF0000"/>
                </a:solidFill>
              </a:rPr>
              <a:t>某友沙发</a:t>
            </a:r>
            <a:endParaRPr lang="zh-CN" altLang="en-US" sz="1735" b="1">
              <a:solidFill>
                <a:srgbClr val="FF0000"/>
              </a:solidFill>
            </a:endParaRPr>
          </a:p>
          <a:p>
            <a:endParaRPr lang="zh-CN" altLang="en-US" sz="1735" b="1">
              <a:solidFill>
                <a:srgbClr val="FF0000"/>
              </a:solidFill>
            </a:endParaRPr>
          </a:p>
          <a:p>
            <a:r>
              <a:rPr lang="zh-CN" altLang="en-US" sz="1735" b="1">
                <a:solidFill>
                  <a:srgbClr val="FF0000"/>
                </a:solidFill>
              </a:rPr>
              <a:t>绷带数量只有</a:t>
            </a:r>
            <a:r>
              <a:rPr lang="en-US" altLang="zh-CN" sz="1735" b="1">
                <a:solidFill>
                  <a:srgbClr val="FF0000"/>
                </a:solidFill>
              </a:rPr>
              <a:t>3</a:t>
            </a:r>
            <a:r>
              <a:rPr lang="zh-CN" altLang="en-US" sz="1735" b="1">
                <a:solidFill>
                  <a:srgbClr val="FF0000"/>
                </a:solidFill>
                <a:ea typeface="宋体" panose="02010600030101010101" pitchFamily="2" charset="-122"/>
              </a:rPr>
              <a:t>根</a:t>
            </a:r>
            <a:endParaRPr lang="zh-CN" altLang="en-US" sz="1735" b="1">
              <a:solidFill>
                <a:srgbClr val="FF0000"/>
              </a:solidFill>
              <a:ea typeface="宋体" panose="02010600030101010101" pitchFamily="2" charset="-122"/>
            </a:endParaRPr>
          </a:p>
          <a:p>
            <a:endParaRPr lang="zh-CN" altLang="en-US" sz="1735" b="1">
              <a:solidFill>
                <a:srgbClr val="FF0000"/>
              </a:solidFill>
              <a:ea typeface="宋体" panose="02010600030101010101" pitchFamily="2" charset="-122"/>
            </a:endParaRPr>
          </a:p>
          <a:p>
            <a:r>
              <a:rPr lang="zh-CN" altLang="en-US" sz="1735" b="1">
                <a:solidFill>
                  <a:srgbClr val="FF0000"/>
                </a:solidFill>
                <a:ea typeface="宋体" panose="02010600030101010101" pitchFamily="2" charset="-122"/>
              </a:rPr>
              <a:t>绷带位置偏差</a:t>
            </a:r>
            <a:r>
              <a:rPr lang="en-US" altLang="zh-CN" sz="1735" b="1">
                <a:solidFill>
                  <a:srgbClr val="FF0000"/>
                </a:solidFill>
                <a:ea typeface="宋体" panose="02010600030101010101" pitchFamily="2" charset="-122"/>
              </a:rPr>
              <a:t> </a:t>
            </a:r>
            <a:r>
              <a:rPr lang="zh-CN" altLang="en-US" sz="1735" b="1">
                <a:solidFill>
                  <a:srgbClr val="FF0000"/>
                </a:solidFill>
                <a:ea typeface="宋体" panose="02010600030101010101" pitchFamily="2" charset="-122"/>
              </a:rPr>
              <a:t>受力不均衡</a:t>
            </a:r>
            <a:r>
              <a:rPr lang="en-US" altLang="zh-CN" sz="1735" b="1">
                <a:solidFill>
                  <a:srgbClr val="FF0000"/>
                </a:solidFill>
                <a:ea typeface="宋体" panose="02010600030101010101" pitchFamily="2" charset="-122"/>
              </a:rPr>
              <a:t> </a:t>
            </a:r>
            <a:r>
              <a:rPr lang="zh-CN" altLang="en-US" sz="1735" b="1">
                <a:solidFill>
                  <a:srgbClr val="FF0000"/>
                </a:solidFill>
                <a:ea typeface="宋体" panose="02010600030101010101" pitchFamily="2" charset="-122"/>
              </a:rPr>
              <a:t>容易塌陷</a:t>
            </a:r>
            <a:endParaRPr lang="zh-CN" altLang="en-US" sz="1735" b="1">
              <a:solidFill>
                <a:srgbClr val="FF0000"/>
              </a:solidFill>
              <a:ea typeface="宋体" panose="02010600030101010101" pitchFamily="2" charset="-122"/>
            </a:endParaRPr>
          </a:p>
          <a:p>
            <a:endParaRPr lang="zh-CN" altLang="en-US" sz="1735" b="1">
              <a:solidFill>
                <a:srgbClr val="FF0000"/>
              </a:solidFill>
              <a:ea typeface="宋体" panose="02010600030101010101" pitchFamily="2" charset="-122"/>
            </a:endParaRPr>
          </a:p>
          <a:p>
            <a:r>
              <a:rPr lang="zh-CN" altLang="en-US" sz="1735" b="1">
                <a:solidFill>
                  <a:srgbClr val="FF0000"/>
                </a:solidFill>
                <a:ea typeface="宋体" panose="02010600030101010101" pitchFamily="2" charset="-122"/>
              </a:rPr>
              <a:t>弹簧未经过防锈处理</a:t>
            </a:r>
            <a:endParaRPr lang="zh-CN" altLang="en-US" sz="1735" b="1">
              <a:solidFill>
                <a:srgbClr val="FF0000"/>
              </a:solidFill>
              <a:ea typeface="宋体" panose="02010600030101010101" pitchFamily="2" charset="-122"/>
            </a:endParaRPr>
          </a:p>
          <a:p>
            <a:endParaRPr lang="zh-CN" altLang="en-US" sz="1735" b="1">
              <a:solidFill>
                <a:srgbClr val="FF0000"/>
              </a:solidFill>
              <a:ea typeface="宋体" panose="02010600030101010101" pitchFamily="2" charset="-122"/>
            </a:endParaRPr>
          </a:p>
          <a:p>
            <a:r>
              <a:rPr lang="zh-CN" altLang="en-US" sz="1735" b="1">
                <a:solidFill>
                  <a:srgbClr val="FF0000"/>
                </a:solidFill>
                <a:ea typeface="宋体" panose="02010600030101010101" pitchFamily="2" charset="-122"/>
              </a:rPr>
              <a:t>有底布</a:t>
            </a:r>
            <a:endParaRPr lang="zh-CN" altLang="en-US" sz="1735" b="1">
              <a:solidFill>
                <a:srgbClr val="FF0000"/>
              </a:solidFill>
            </a:endParaRPr>
          </a:p>
          <a:p>
            <a:endParaRPr lang="zh-CN" altLang="en-US" sz="1115"/>
          </a:p>
          <a:p>
            <a:endParaRPr lang="zh-CN" altLang="en-US" sz="1115"/>
          </a:p>
        </p:txBody>
      </p:sp>
    </p:spTree>
    <p:custDataLst>
      <p:tags r:id="rId3"/>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2976546" y="1595738"/>
            <a:ext cx="5559153" cy="458807"/>
          </a:xfrm>
        </p:spPr>
        <p:txBody>
          <a:bodyPr>
            <a:noAutofit/>
          </a:bodyPr>
          <a:p>
            <a:r>
              <a:rPr lang="zh-CN" altLang="en-US" sz="3715">
                <a:solidFill>
                  <a:schemeClr val="bg1"/>
                </a:solidFill>
              </a:rPr>
              <a:t>大品牌，不一定都是好货</a:t>
            </a:r>
            <a:endParaRPr lang="zh-CN" altLang="en-US" sz="3715">
              <a:solidFill>
                <a:schemeClr val="bg1"/>
              </a:solidFill>
            </a:endParaRPr>
          </a:p>
        </p:txBody>
      </p:sp>
      <p:pic>
        <p:nvPicPr>
          <p:cNvPr id="4" name="399e3629e8c4401bf0015074b32a17cf">
            <a:hlinkClick r:id="" action="ppaction://media"/>
          </p:cNvPr>
          <p:cNvPicPr/>
          <p:nvPr>
            <p:ph idx="1"/>
            <a:videoFile r:link="rId2"/>
            <p:extLst>
              <p:ext uri="{DAA4B4D4-6D71-4841-9C94-3DE7FCFB9230}">
                <p14:media xmlns:p14="http://schemas.microsoft.com/office/powerpoint/2010/main" r:embed="rId3"/>
              </p:ext>
            </p:extLst>
            <p:custDataLst>
              <p:tags r:id="rId4"/>
            </p:custDataLst>
          </p:nvPr>
        </p:nvPicPr>
        <p:blipFill>
          <a:blip r:embed="rId5"/>
          <a:stretch>
            <a:fillRect/>
          </a:stretch>
        </p:blipFill>
        <p:spPr>
          <a:xfrm>
            <a:off x="1520315" y="2501557"/>
            <a:ext cx="4674170" cy="3093311"/>
          </a:xfrm>
          <a:prstGeom prst="rect">
            <a:avLst/>
          </a:prstGeom>
        </p:spPr>
      </p:pic>
      <p:pic>
        <p:nvPicPr>
          <p:cNvPr id="3" name="图片 2"/>
          <p:cNvPicPr>
            <a:picLocks noChangeAspect="1"/>
          </p:cNvPicPr>
          <p:nvPr/>
        </p:nvPicPr>
        <p:blipFill>
          <a:blip r:embed="rId6"/>
          <a:stretch>
            <a:fillRect/>
          </a:stretch>
        </p:blipFill>
        <p:spPr>
          <a:xfrm>
            <a:off x="6330122" y="2574290"/>
            <a:ext cx="5241487" cy="2948238"/>
          </a:xfrm>
          <a:prstGeom prst="rect">
            <a:avLst/>
          </a:prstGeom>
        </p:spPr>
      </p:pic>
    </p:spTree>
    <p:custDataLst>
      <p:tags r:id="rId7"/>
    </p:custDataLst>
  </p:cSld>
  <p:clrMapOvr>
    <a:masterClrMapping/>
  </p:clrMapOvr>
  <p:timing>
    <p:tnLst>
      <p:par>
        <p:cTn id="1" dur="indefinite" restart="never" nodeType="tmRoot">
          <p:childTnLst>
            <p:video fullScrn="0">
              <p:cMediaNode vol="100000">
                <p:cTn id="2" fill="hold" display="1">
                  <p:stCondLst>
                    <p:cond delay="indefinite"/>
                  </p:stCondLst>
                </p:cTn>
                <p:tgtEl>
                  <p:spTgt spid="4"/>
                </p:tgtEl>
              </p:cMediaNode>
            </p:video>
            <p:seq concurrent="1" nextAc="seek">
              <p:cTn id="3" restart="whenNotActive" fill="hold" evtFilter="cancelBubble" nodeType="interactiveSeq">
                <p:stCondLst>
                  <p:cond evt="onClick" delay="0">
                    <p:tgtEl>
                      <p:spTgt spid="4"/>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2191816" y="2243650"/>
            <a:ext cx="7657399" cy="458807"/>
          </a:xfrm>
        </p:spPr>
        <p:txBody>
          <a:bodyPr>
            <a:noAutofit/>
          </a:bodyPr>
          <a:p>
            <a:r>
              <a:rPr lang="zh-CN" altLang="en-US" sz="3345">
                <a:solidFill>
                  <a:schemeClr val="tx1"/>
                </a:solidFill>
              </a:rPr>
              <a:t>好风景是怎么撑起家具最后的</a:t>
            </a:r>
            <a:r>
              <a:rPr lang="zh-CN" altLang="en-US" sz="4460">
                <a:solidFill>
                  <a:srgbClr val="FF0000"/>
                </a:solidFill>
              </a:rPr>
              <a:t>脊梁</a:t>
            </a:r>
            <a:r>
              <a:rPr lang="zh-CN" altLang="en-US" sz="3345">
                <a:solidFill>
                  <a:schemeClr val="tx1"/>
                </a:solidFill>
              </a:rPr>
              <a:t>的</a:t>
            </a:r>
            <a:endParaRPr lang="zh-CN" altLang="en-US" sz="3345">
              <a:solidFill>
                <a:schemeClr val="tx1"/>
              </a:solidFill>
            </a:endParaRPr>
          </a:p>
        </p:txBody>
      </p:sp>
      <p:pic>
        <p:nvPicPr>
          <p:cNvPr id="4" name="沙发视频">
            <a:hlinkClick r:id="" action="ppaction://media"/>
          </p:cNvPr>
          <p:cNvPicPr/>
          <p:nvPr>
            <a:videoFile r:link="rId2"/>
            <p:extLst>
              <p:ext uri="{DAA4B4D4-6D71-4841-9C94-3DE7FCFB9230}">
                <p14:media xmlns:p14="http://schemas.microsoft.com/office/powerpoint/2010/main" r:embed="rId3"/>
              </p:ext>
            </p:extLst>
            <p:custDataLst>
              <p:tags r:id="rId4"/>
            </p:custDataLst>
          </p:nvPr>
        </p:nvPicPr>
        <p:blipFill>
          <a:blip r:embed="rId5"/>
          <a:stretch>
            <a:fillRect/>
          </a:stretch>
        </p:blipFill>
        <p:spPr>
          <a:xfrm>
            <a:off x="1646516" y="2923408"/>
            <a:ext cx="3971217" cy="2131664"/>
          </a:xfrm>
          <a:prstGeom prst="rect">
            <a:avLst/>
          </a:prstGeom>
        </p:spPr>
      </p:pic>
      <p:pic>
        <p:nvPicPr>
          <p:cNvPr id="5" name="床垫视频">
            <a:hlinkClick r:id="" action="ppaction://media"/>
          </p:cNvPr>
          <p:cNvPicPr/>
          <p:nvPr>
            <a:videoFile r:link="rId6"/>
            <p:extLst>
              <p:ext uri="{DAA4B4D4-6D71-4841-9C94-3DE7FCFB9230}">
                <p14:media xmlns:p14="http://schemas.microsoft.com/office/powerpoint/2010/main" r:embed="rId7"/>
              </p:ext>
            </p:extLst>
            <p:custDataLst>
              <p:tags r:id="rId8"/>
            </p:custDataLst>
          </p:nvPr>
        </p:nvPicPr>
        <p:blipFill>
          <a:blip r:embed="rId9"/>
          <a:stretch>
            <a:fillRect/>
          </a:stretch>
        </p:blipFill>
        <p:spPr>
          <a:xfrm>
            <a:off x="5919672" y="2923408"/>
            <a:ext cx="3929543" cy="2131664"/>
          </a:xfrm>
          <a:prstGeom prst="rect">
            <a:avLst/>
          </a:prstGeom>
        </p:spPr>
      </p:pic>
    </p:spTree>
    <p:custDataLst>
      <p:tags r:id="rId10"/>
    </p:custDataLst>
  </p:cSld>
  <p:clrMapOvr>
    <a:masterClrMapping/>
  </p:clrMapOvr>
  <p:timing>
    <p:tnLst>
      <p:par>
        <p:cTn id="1" dur="indefinite" restart="never" nodeType="tmRoot">
          <p:childTnLst>
            <p:video fullScrn="0">
              <p:cMediaNode>
                <p:cTn id="2" fill="hold" display="1">
                  <p:stCondLst>
                    <p:cond delay="indefinite"/>
                  </p:stCondLst>
                </p:cTn>
                <p:tgtEl>
                  <p:spTgt spid="4"/>
                </p:tgtEl>
              </p:cMediaNode>
            </p:video>
            <p:seq concurrent="1" nextAc="seek">
              <p:cTn id="3" restart="whenNotActive" fill="hold" evtFilter="cancelBubble" nodeType="interactiveSeq">
                <p:stCondLst>
                  <p:cond evt="onClick" delay="0">
                    <p:tgtEl>
                      <p:spTgt spid="4"/>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4"/>
                                        </p:tgtEl>
                                      </p:cBhvr>
                                    </p:cmd>
                                  </p:childTnLst>
                                </p:cTn>
                              </p:par>
                            </p:childTnLst>
                          </p:cTn>
                        </p:par>
                      </p:childTnLst>
                    </p:cTn>
                  </p:par>
                </p:childTnLst>
              </p:cTn>
              <p:nextCondLst>
                <p:cond evt="onClick" delay="0">
                  <p:tgtEl>
                    <p:spTgt spid="4"/>
                  </p:tgtEl>
                </p:cond>
              </p:nextCondLst>
            </p:seq>
            <p:video fullScrn="0">
              <p:cMediaNode>
                <p:cTn id="8" fill="hold" display="1">
                  <p:stCondLst>
                    <p:cond delay="indefinite"/>
                  </p:stCondLst>
                </p:cTn>
                <p:tgtEl>
                  <p:spTgt spid="5"/>
                </p:tgtEl>
              </p:cMediaNode>
            </p:video>
            <p:seq concurrent="1" nextAc="seek">
              <p:cTn id="9" restart="whenNotActive" fill="hold" evtFilter="cancelBubble" nodeType="interactiveSeq">
                <p:stCondLst>
                  <p:cond evt="onClick" delay="0">
                    <p:tgtEl>
                      <p:spTgt spid="5"/>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additive="base">
                                        <p:cTn id="13"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664460" y="3019425"/>
            <a:ext cx="8375015" cy="1768475"/>
          </a:xfrm>
          <a:prstGeom prst="rect">
            <a:avLst/>
          </a:prstGeom>
          <a:noFill/>
        </p:spPr>
        <p:txBody>
          <a:bodyPr wrap="square" rtlCol="0">
            <a:spAutoFit/>
            <a:scene3d>
              <a:camera prst="orthographicFront"/>
              <a:lightRig rig="threePt" dir="t"/>
            </a:scene3d>
          </a:bodyPr>
          <a:p>
            <a:r>
              <a:rPr lang="zh-CN" altLang="en-US" sz="5450" b="1">
                <a:solidFill>
                  <a:schemeClr val="tx1"/>
                </a:solidFill>
                <a:effectLst>
                  <a:outerShdw blurRad="38100" dist="19050" dir="2700000" algn="tl" rotWithShape="0">
                    <a:schemeClr val="dk1">
                      <a:alpha val="40000"/>
                    </a:schemeClr>
                  </a:outerShdw>
                </a:effectLst>
              </a:rPr>
              <a:t>网上购买的一线大牌</a:t>
            </a:r>
            <a:endParaRPr lang="zh-CN" altLang="en-US" sz="5450" b="1">
              <a:solidFill>
                <a:schemeClr val="tx1"/>
              </a:solidFill>
              <a:effectLst>
                <a:outerShdw blurRad="38100" dist="19050" dir="2700000" algn="tl" rotWithShape="0">
                  <a:schemeClr val="dk1">
                    <a:alpha val="40000"/>
                  </a:schemeClr>
                </a:outerShdw>
              </a:effectLst>
            </a:endParaRPr>
          </a:p>
          <a:p>
            <a:r>
              <a:rPr lang="en-US" altLang="zh-CN" sz="5450" b="1">
                <a:solidFill>
                  <a:schemeClr val="tx1"/>
                </a:solidFill>
                <a:effectLst>
                  <a:outerShdw blurRad="38100" dist="19050" dir="2700000" algn="tl" rotWithShape="0">
                    <a:schemeClr val="dk1">
                      <a:alpha val="40000"/>
                    </a:schemeClr>
                  </a:outerShdw>
                </a:effectLst>
              </a:rPr>
              <a:t>    </a:t>
            </a:r>
            <a:r>
              <a:rPr lang="en-US" altLang="zh-CN" sz="4085" b="1">
                <a:solidFill>
                  <a:schemeClr val="tx1"/>
                </a:solidFill>
                <a:effectLst>
                  <a:outerShdw blurRad="38100" dist="19050" dir="2700000" algn="tl" rotWithShape="0">
                    <a:schemeClr val="dk1">
                      <a:alpha val="40000"/>
                    </a:schemeClr>
                  </a:outerShdw>
                </a:effectLst>
              </a:rPr>
              <a:t>          100%</a:t>
            </a:r>
            <a:r>
              <a:rPr lang="zh-CN" altLang="en-US" sz="4085" b="1">
                <a:solidFill>
                  <a:schemeClr val="tx1"/>
                </a:solidFill>
                <a:effectLst>
                  <a:outerShdw blurRad="38100" dist="19050" dir="2700000" algn="tl" rotWithShape="0">
                    <a:schemeClr val="dk1">
                      <a:alpha val="40000"/>
                    </a:schemeClr>
                  </a:outerShdw>
                </a:effectLst>
                <a:ea typeface="宋体" panose="02010600030101010101" pitchFamily="2" charset="-122"/>
              </a:rPr>
              <a:t>全是头层牛皮</a:t>
            </a:r>
            <a:endParaRPr lang="zh-CN" altLang="en-US" sz="4085" b="1">
              <a:solidFill>
                <a:schemeClr val="tx1"/>
              </a:solidFill>
              <a:effectLst>
                <a:outerShdw blurRad="38100" dist="19050" dir="2700000" algn="tl" rotWithShape="0">
                  <a:schemeClr val="dk1">
                    <a:alpha val="40000"/>
                  </a:schemeClr>
                </a:outerShdw>
              </a:effectLst>
              <a:ea typeface="宋体" panose="02010600030101010101" pitchFamily="2" charset="-122"/>
            </a:endParaRPr>
          </a:p>
        </p:txBody>
      </p:sp>
    </p:spTree>
    <p:custDataLst>
      <p:tags r:id="rId1"/>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4" descr="6、详情页2"/>
          <p:cNvPicPr>
            <a:picLocks noChangeAspect="1"/>
          </p:cNvPicPr>
          <p:nvPr/>
        </p:nvPicPr>
        <p:blipFill>
          <a:blip r:embed="rId1"/>
          <a:stretch>
            <a:fillRect/>
          </a:stretch>
        </p:blipFill>
        <p:spPr>
          <a:xfrm>
            <a:off x="915648" y="2496053"/>
            <a:ext cx="1878475" cy="2657700"/>
          </a:xfrm>
          <a:prstGeom prst="rect">
            <a:avLst/>
          </a:prstGeom>
        </p:spPr>
      </p:pic>
      <p:pic>
        <p:nvPicPr>
          <p:cNvPr id="6" name="图片 5" descr="7、详情页3"/>
          <p:cNvPicPr>
            <a:picLocks noChangeAspect="1"/>
          </p:cNvPicPr>
          <p:nvPr/>
        </p:nvPicPr>
        <p:blipFill>
          <a:blip r:embed="rId2"/>
          <a:stretch>
            <a:fillRect/>
          </a:stretch>
        </p:blipFill>
        <p:spPr>
          <a:xfrm>
            <a:off x="3013108" y="2496446"/>
            <a:ext cx="1499477" cy="2657700"/>
          </a:xfrm>
          <a:prstGeom prst="rect">
            <a:avLst/>
          </a:prstGeom>
        </p:spPr>
      </p:pic>
      <p:pic>
        <p:nvPicPr>
          <p:cNvPr id="7" name="图片 6"/>
          <p:cNvPicPr>
            <a:picLocks noChangeAspect="1"/>
          </p:cNvPicPr>
          <p:nvPr/>
        </p:nvPicPr>
        <p:blipFill>
          <a:blip r:embed="rId3"/>
          <a:stretch>
            <a:fillRect/>
          </a:stretch>
        </p:blipFill>
        <p:spPr>
          <a:xfrm>
            <a:off x="4853054" y="2496446"/>
            <a:ext cx="1960250" cy="2658093"/>
          </a:xfrm>
          <a:prstGeom prst="rect">
            <a:avLst/>
          </a:prstGeom>
        </p:spPr>
      </p:pic>
      <p:pic>
        <p:nvPicPr>
          <p:cNvPr id="8" name="图片 7"/>
          <p:cNvPicPr>
            <a:picLocks noChangeAspect="1"/>
          </p:cNvPicPr>
          <p:nvPr/>
        </p:nvPicPr>
        <p:blipFill>
          <a:blip r:embed="rId4"/>
          <a:stretch>
            <a:fillRect/>
          </a:stretch>
        </p:blipFill>
        <p:spPr>
          <a:xfrm>
            <a:off x="9003154" y="2496446"/>
            <a:ext cx="2193389" cy="2657307"/>
          </a:xfrm>
          <a:prstGeom prst="rect">
            <a:avLst/>
          </a:prstGeom>
        </p:spPr>
      </p:pic>
      <p:pic>
        <p:nvPicPr>
          <p:cNvPr id="9" name="酷比得视频">
            <a:hlinkClick r:id="" action="ppaction://media"/>
          </p:cNvPr>
          <p:cNvPicPr/>
          <p:nvPr>
            <a:videoFile r:link="rId5"/>
            <p:extLst>
              <p:ext uri="{DAA4B4D4-6D71-4841-9C94-3DE7FCFB9230}">
                <p14:media xmlns:p14="http://schemas.microsoft.com/office/powerpoint/2010/main" r:embed="rId6"/>
              </p:ext>
            </p:extLst>
            <p:custDataLst>
              <p:tags r:id="rId7"/>
            </p:custDataLst>
          </p:nvPr>
        </p:nvPicPr>
        <p:blipFill>
          <a:blip r:embed="rId8"/>
          <a:stretch>
            <a:fillRect/>
          </a:stretch>
        </p:blipFill>
        <p:spPr>
          <a:xfrm>
            <a:off x="7215891" y="2496446"/>
            <a:ext cx="1384677" cy="2657307"/>
          </a:xfrm>
          <a:prstGeom prst="rect">
            <a:avLst/>
          </a:prstGeom>
        </p:spPr>
      </p:pic>
    </p:spTree>
    <p:custDataLst>
      <p:tags r:id="rId9"/>
    </p:custDataLst>
  </p:cSld>
  <p:clrMapOvr>
    <a:masterClrMapping/>
  </p:clrMapOvr>
  <p:timing>
    <p:tnLst>
      <p:par>
        <p:cTn id="1" dur="indefinite" restart="never" nodeType="tmRoot">
          <p:childTnLst>
            <p:video fullScrn="0">
              <p:cMediaNode>
                <p:cTn id="2" fill="hold" display="1">
                  <p:stCondLst>
                    <p:cond delay="indefinite"/>
                  </p:stCondLst>
                </p:cTn>
                <p:tgtEl>
                  <p:spTgt spid="9"/>
                </p:tgtEl>
              </p:cMediaNode>
            </p:video>
            <p:seq concurrent="1" nextAc="seek">
              <p:cTn id="3" restart="whenNotActive" fill="hold" evtFilter="cancelBubble" nodeType="interactiveSeq">
                <p:stCondLst>
                  <p:cond evt="onClick" delay="0">
                    <p:tgtEl>
                      <p:spTgt spid="9"/>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p:cNvPicPr>
            <a:picLocks noChangeAspect="1"/>
          </p:cNvPicPr>
          <p:nvPr/>
        </p:nvPicPr>
        <p:blipFill>
          <a:blip r:embed="rId1"/>
          <a:stretch>
            <a:fillRect/>
          </a:stretch>
        </p:blipFill>
        <p:spPr>
          <a:xfrm>
            <a:off x="3416481" y="2771259"/>
            <a:ext cx="1096105" cy="2023547"/>
          </a:xfrm>
          <a:prstGeom prst="rect">
            <a:avLst/>
          </a:prstGeom>
        </p:spPr>
      </p:pic>
      <p:pic>
        <p:nvPicPr>
          <p:cNvPr id="5" name="图片 4"/>
          <p:cNvPicPr>
            <a:picLocks noChangeAspect="1"/>
          </p:cNvPicPr>
          <p:nvPr/>
        </p:nvPicPr>
        <p:blipFill>
          <a:blip r:embed="rId2"/>
          <a:stretch>
            <a:fillRect/>
          </a:stretch>
        </p:blipFill>
        <p:spPr>
          <a:xfrm>
            <a:off x="2055393" y="2771259"/>
            <a:ext cx="1095711" cy="2023547"/>
          </a:xfrm>
          <a:prstGeom prst="rect">
            <a:avLst/>
          </a:prstGeom>
        </p:spPr>
      </p:pic>
      <p:pic>
        <p:nvPicPr>
          <p:cNvPr id="6" name="图片 5"/>
          <p:cNvPicPr>
            <a:picLocks noChangeAspect="1"/>
          </p:cNvPicPr>
          <p:nvPr/>
        </p:nvPicPr>
        <p:blipFill>
          <a:blip r:embed="rId3"/>
          <a:stretch>
            <a:fillRect/>
          </a:stretch>
        </p:blipFill>
        <p:spPr>
          <a:xfrm>
            <a:off x="469815" y="2771259"/>
            <a:ext cx="1495939" cy="2018830"/>
          </a:xfrm>
          <a:prstGeom prst="rect">
            <a:avLst/>
          </a:prstGeom>
        </p:spPr>
      </p:pic>
      <p:pic>
        <p:nvPicPr>
          <p:cNvPr id="7" name="图片 6"/>
          <p:cNvPicPr>
            <a:picLocks noChangeAspect="1"/>
          </p:cNvPicPr>
          <p:nvPr/>
        </p:nvPicPr>
        <p:blipFill>
          <a:blip r:embed="rId4"/>
          <a:stretch>
            <a:fillRect/>
          </a:stretch>
        </p:blipFill>
        <p:spPr>
          <a:xfrm>
            <a:off x="7423474" y="2417423"/>
            <a:ext cx="2982049" cy="2372665"/>
          </a:xfrm>
          <a:prstGeom prst="rect">
            <a:avLst/>
          </a:prstGeom>
        </p:spPr>
      </p:pic>
      <p:pic>
        <p:nvPicPr>
          <p:cNvPr id="8" name="法沙帝视频">
            <a:hlinkClick r:id="" action="ppaction://media"/>
          </p:cNvPr>
          <p:cNvPicPr/>
          <p:nvPr>
            <a:videoFile r:link="rId5"/>
            <p:extLst>
              <p:ext uri="{DAA4B4D4-6D71-4841-9C94-3DE7FCFB9230}">
                <p14:media xmlns:p14="http://schemas.microsoft.com/office/powerpoint/2010/main" r:embed="rId6"/>
              </p:ext>
            </p:extLst>
          </p:nvPr>
        </p:nvPicPr>
        <p:blipFill>
          <a:blip r:embed="rId7"/>
          <a:stretch>
            <a:fillRect/>
          </a:stretch>
        </p:blipFill>
        <p:spPr>
          <a:xfrm>
            <a:off x="5029186" y="1462459"/>
            <a:ext cx="1812819" cy="3933081"/>
          </a:xfrm>
          <a:prstGeom prst="rect">
            <a:avLst/>
          </a:prstGeom>
        </p:spPr>
      </p:pic>
    </p:spTree>
    <p:custDataLst>
      <p:tags r:id="rId8"/>
    </p:custDataLst>
  </p:cSld>
  <p:clrMapOvr>
    <a:masterClrMapping/>
  </p:clrMapOvr>
  <p:timing>
    <p:tnLst>
      <p:par>
        <p:cTn id="1" dur="indefinite" restart="never" nodeType="tmRoot">
          <p:childTnLst>
            <p:video fullScrn="0">
              <p:cMediaNode>
                <p:cTn id="2" fill="hold" display="1">
                  <p:stCondLst>
                    <p:cond delay="indefinite"/>
                  </p:stCondLst>
                </p:cTn>
                <p:tgtEl>
                  <p:spTgt spid="8"/>
                </p:tgtEl>
              </p:cMediaNode>
            </p:video>
            <p:seq concurrent="1" nextAc="seek">
              <p:cTn id="3" restart="whenNotActive" fill="hold" evtFilter="cancelBubble" nodeType="interactiveSeq">
                <p:stCondLst>
                  <p:cond evt="onClick" delay="0">
                    <p:tgtEl>
                      <p:spTgt spid="8"/>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p:nvPr/>
        </p:nvSpPr>
        <p:spPr>
          <a:xfrm>
            <a:off x="4788535" y="1696720"/>
            <a:ext cx="50800" cy="1524000"/>
          </a:xfrm>
          <a:prstGeom prst="roundRect">
            <a:avLst>
              <a:gd name="adj" fmla="val 0"/>
            </a:avLst>
          </a:prstGeom>
          <a:solidFill>
            <a:srgbClr val="A16207">
              <a:alpha val="100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5100320" y="1696720"/>
            <a:ext cx="6350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40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品牌内核对比</a:t>
            </a:r>
            <a:endParaRPr lang="en-US" sz="40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5" name="AutoShape 5"/>
          <p:cNvSpPr/>
          <p:nvPr/>
        </p:nvSpPr>
        <p:spPr>
          <a:xfrm>
            <a:off x="5100320" y="2966720"/>
            <a:ext cx="6350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0" i="0" u="none" strike="noStrike">
                <a:solidFill>
                  <a:srgbClr val="A16207"/>
                </a:solidFill>
                <a:latin typeface="Noto Sans SC" panose="020B0200000000000000" charset="-122"/>
                <a:ea typeface="Noto Sans SC" panose="020B0200000000000000" charset="-122"/>
                <a:cs typeface="Noto Sans SC" panose="020B0200000000000000" charset="-122"/>
                <a:sym typeface="Noto Sans SC" panose="020B0200000000000000" charset="-122"/>
              </a:rPr>
              <a:t>品牌定位与战略差异</a:t>
            </a:r>
            <a:endParaRPr lang="en-US" sz="1100"/>
          </a:p>
        </p:txBody>
      </p:sp>
      <p:sp>
        <p:nvSpPr>
          <p:cNvPr id="6" name="AutoShape 6"/>
          <p:cNvSpPr/>
          <p:nvPr/>
        </p:nvSpPr>
        <p:spPr>
          <a:xfrm>
            <a:off x="5100320" y="3982720"/>
            <a:ext cx="6350000" cy="8890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25000"/>
              </a:lnSpc>
              <a:defRPr/>
            </a:pPr>
            <a:r>
              <a:rPr lang="en-US" sz="14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品牌内核是企业立足的根本，决定了产品研发的方向与市场竞争的底层逻辑。本章节将深度剖析顾家、全友、好风景三大品牌在定位与战略上的核心区别，探究其如何影响各自在皮沙发赛道的表现与未来潜力。</a:t>
            </a:r>
            <a:endParaRPr lang="en-US" sz="14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7" name="图片 6"/>
          <p:cNvPicPr>
            <a:picLocks noChangeAspect="1"/>
          </p:cNvPicPr>
          <p:nvPr/>
        </p:nvPicPr>
        <p:blipFill>
          <a:blip r:embed="rId1"/>
          <a:stretch>
            <a:fillRect/>
          </a:stretch>
        </p:blipFill>
        <p:spPr>
          <a:xfrm>
            <a:off x="585470" y="1696720"/>
            <a:ext cx="3942080" cy="342011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2863850" y="914400"/>
            <a:ext cx="6464935" cy="609600"/>
          </a:xfrm>
          <a:prstGeom prst="rect">
            <a:avLst/>
          </a:prstGeom>
          <a:noFill/>
          <a:ln w="12700" cap="flat" cmpd="sng">
            <a:noFill/>
            <a:prstDash val="solid"/>
            <a:round/>
          </a:ln>
        </p:spPr>
        <p:txBody>
          <a:bodyPr vert="horz" wrap="square" lIns="0" tIns="0" rIns="0" bIns="0" rtlCol="0" anchor="t" anchorCtr="0"/>
          <a:lstStyle/>
          <a:p>
            <a:pPr marL="0" indent="0" algn="l">
              <a:lnSpc>
                <a:spcPct val="108000"/>
              </a:lnSpc>
              <a:defRPr/>
            </a:pPr>
            <a:r>
              <a:rPr lang="en-US" sz="32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品牌内核：战略定位决定市场赛道</a:t>
            </a:r>
            <a:endParaRPr lang="en-US" sz="32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3" name="AutoShape 3"/>
          <p:cNvSpPr/>
          <p:nvPr/>
        </p:nvSpPr>
        <p:spPr>
          <a:xfrm>
            <a:off x="762000" y="1397000"/>
            <a:ext cx="10668000" cy="12700"/>
          </a:xfrm>
          <a:prstGeom prst="roundRect">
            <a:avLst>
              <a:gd name="adj" fmla="val 0"/>
            </a:avLst>
          </a:prstGeom>
          <a:solidFill>
            <a:srgbClr val="333333">
              <a:alpha val="10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1905000"/>
            <a:ext cx="3302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A16207"/>
                </a:solidFill>
                <a:latin typeface="Noto Sans SC" panose="020B0200000000000000" charset="-122"/>
                <a:ea typeface="Noto Sans SC" panose="020B0200000000000000" charset="-122"/>
                <a:cs typeface="Noto Sans SC" panose="020B0200000000000000" charset="-122"/>
                <a:sym typeface="Noto Sans SC" panose="020B0200000000000000" charset="-122"/>
              </a:rPr>
              <a:t>01 / *</a:t>
            </a:r>
            <a:r>
              <a:rPr lang="zh-CN" altLang="en-US" sz="2000" b="1" i="0" u="none" strike="noStrike">
                <a:solidFill>
                  <a:srgbClr val="A16207"/>
                </a:solidFill>
                <a:latin typeface="Noto Sans SC" panose="020B0200000000000000" charset="-122"/>
                <a:ea typeface="Noto Sans SC" panose="020B0200000000000000" charset="-122"/>
                <a:cs typeface="Noto Sans SC" panose="020B0200000000000000" charset="-122"/>
                <a:sym typeface="Noto Sans SC" panose="020B0200000000000000" charset="-122"/>
              </a:rPr>
              <a:t>家</a:t>
            </a:r>
            <a:r>
              <a:rPr lang="en-US" sz="2000" b="1" i="0" u="none" strike="noStrike">
                <a:solidFill>
                  <a:srgbClr val="A16207"/>
                </a:solidFill>
                <a:latin typeface="Noto Sans SC" panose="020B0200000000000000" charset="-122"/>
                <a:ea typeface="Noto Sans SC" panose="020B0200000000000000" charset="-122"/>
                <a:cs typeface="Noto Sans SC" panose="020B0200000000000000" charset="-122"/>
                <a:sym typeface="Noto Sans SC" panose="020B0200000000000000" charset="-122"/>
              </a:rPr>
              <a:t>家居</a:t>
            </a:r>
            <a:endParaRPr lang="en-US" sz="1100"/>
          </a:p>
        </p:txBody>
      </p:sp>
      <p:sp>
        <p:nvSpPr>
          <p:cNvPr id="5" name="AutoShape 5"/>
          <p:cNvSpPr/>
          <p:nvPr/>
        </p:nvSpPr>
        <p:spPr>
          <a:xfrm>
            <a:off x="762000" y="2667000"/>
            <a:ext cx="3302000" cy="6604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8000"/>
              </a:lnSpc>
              <a:defRPr/>
            </a:pPr>
            <a:r>
              <a:rPr lang="en-US" sz="1400" b="1"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▍核心定位：</a:t>
            </a:r>
            <a:endParaRPr lang="en-US" sz="1400" b="1"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08000"/>
              </a:lnSpc>
              <a:defRPr/>
            </a:pPr>
            <a:r>
              <a:rPr lang="en-US" sz="14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都市大众软体专家</a:t>
            </a:r>
            <a:endParaRPr lang="en-US" sz="1100">
              <a:solidFill>
                <a:schemeClr val="tx1"/>
              </a:solidFill>
              <a:effectLst>
                <a:outerShdw blurRad="38100" dist="19050" dir="2700000" algn="tl" rotWithShape="0">
                  <a:schemeClr val="dk1">
                    <a:alpha val="40000"/>
                  </a:schemeClr>
                </a:outerShdw>
              </a:effectLst>
            </a:endParaRPr>
          </a:p>
          <a:p>
            <a:pPr marL="0" indent="0" algn="l">
              <a:lnSpc>
                <a:spcPct val="117000"/>
              </a:lnSpc>
              <a:spcBef>
                <a:spcPts val="400"/>
              </a:spcBef>
            </a:pPr>
            <a:r>
              <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聚焦软体单品专业化，以大众化流量打法和功能化卖点实现市场渗透。</a:t>
            </a:r>
            <a:endPar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6" name="AutoShape 6"/>
          <p:cNvSpPr/>
          <p:nvPr/>
        </p:nvSpPr>
        <p:spPr>
          <a:xfrm>
            <a:off x="762000" y="3937000"/>
            <a:ext cx="3302000" cy="7620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8000"/>
              </a:lnSpc>
              <a:defRPr/>
            </a:pPr>
            <a:r>
              <a:rPr lang="en-US" sz="1400" b="1"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▍竞争优势：</a:t>
            </a:r>
            <a:endParaRPr lang="en-US" sz="1400" b="1"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08000"/>
              </a:lnSpc>
              <a:defRPr/>
            </a:pPr>
            <a:r>
              <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全国品牌曝光度高，消费者对沙发单品认知极强，具备强大的单品心智护城河。</a:t>
            </a:r>
            <a:endPar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7" name="AutoShape 7"/>
          <p:cNvSpPr/>
          <p:nvPr/>
        </p:nvSpPr>
        <p:spPr>
          <a:xfrm>
            <a:off x="762000" y="5207000"/>
            <a:ext cx="3302000" cy="10160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8000"/>
              </a:lnSpc>
              <a:defRPr/>
            </a:pPr>
            <a:r>
              <a:rPr lang="en-US" sz="1400" b="1"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▍明显局限：</a:t>
            </a:r>
            <a:endParaRPr lang="en-US" sz="1100">
              <a:solidFill>
                <a:schemeClr val="tx1"/>
              </a:solidFill>
              <a:effectLst>
                <a:outerShdw blurRad="38100" dist="19050" dir="2700000" algn="tl" rotWithShape="0">
                  <a:schemeClr val="dk1">
                    <a:alpha val="40000"/>
                  </a:schemeClr>
                </a:outerShdw>
              </a:effectLst>
            </a:endParaRPr>
          </a:p>
          <a:p>
            <a:pPr marL="0" indent="0" algn="l">
              <a:lnSpc>
                <a:spcPct val="117000"/>
              </a:lnSpc>
              <a:spcBef>
                <a:spcPts val="400"/>
              </a:spcBef>
            </a:pPr>
            <a:r>
              <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大家居整合能力弱，各品类体系割裂，难以打造客餐厅一体化的整体空间方案。</a:t>
            </a:r>
            <a:endPar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8" name="AutoShape 8"/>
          <p:cNvSpPr/>
          <p:nvPr/>
        </p:nvSpPr>
        <p:spPr>
          <a:xfrm>
            <a:off x="4572000" y="1905000"/>
            <a:ext cx="3302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A16207"/>
                </a:solidFill>
                <a:latin typeface="Noto Sans SC" panose="020B0200000000000000" charset="-122"/>
                <a:ea typeface="Noto Sans SC" panose="020B0200000000000000" charset="-122"/>
                <a:cs typeface="Noto Sans SC" panose="020B0200000000000000" charset="-122"/>
                <a:sym typeface="Noto Sans SC" panose="020B0200000000000000" charset="-122"/>
              </a:rPr>
              <a:t>02 / *友家居</a:t>
            </a:r>
            <a:endParaRPr lang="en-US" sz="1100"/>
          </a:p>
        </p:txBody>
      </p:sp>
      <p:sp>
        <p:nvSpPr>
          <p:cNvPr id="9" name="AutoShape 9"/>
          <p:cNvSpPr/>
          <p:nvPr/>
        </p:nvSpPr>
        <p:spPr>
          <a:xfrm>
            <a:off x="4572000" y="2667000"/>
            <a:ext cx="3302000" cy="6604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8000"/>
              </a:lnSpc>
              <a:defRPr/>
            </a:pPr>
            <a:r>
              <a:rPr lang="en-US" sz="1400" b="1"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▍核心定位：</a:t>
            </a:r>
            <a:endParaRPr lang="en-US" sz="1400" b="1"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08000"/>
              </a:lnSpc>
              <a:defRPr/>
            </a:pPr>
            <a:r>
              <a:rPr lang="en-US" sz="14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高性价比大众成品家具</a:t>
            </a:r>
            <a:endParaRPr lang="en-US" sz="1100">
              <a:solidFill>
                <a:schemeClr val="tx1"/>
              </a:solidFill>
              <a:effectLst>
                <a:outerShdw blurRad="38100" dist="19050" dir="2700000" algn="tl" rotWithShape="0">
                  <a:schemeClr val="dk1">
                    <a:alpha val="40000"/>
                  </a:schemeClr>
                </a:outerShdw>
              </a:effectLst>
            </a:endParaRPr>
          </a:p>
          <a:p>
            <a:pPr marL="0" indent="0" algn="l">
              <a:lnSpc>
                <a:spcPct val="117000"/>
              </a:lnSpc>
              <a:spcBef>
                <a:spcPts val="400"/>
              </a:spcBef>
            </a:pPr>
            <a:r>
              <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国民平价家具标杆，依托规模化生产实现走量，主打全品类广泛铺货策略。</a:t>
            </a:r>
            <a:endPar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0" name="AutoShape 10"/>
          <p:cNvSpPr/>
          <p:nvPr/>
        </p:nvSpPr>
        <p:spPr>
          <a:xfrm>
            <a:off x="4572000" y="3937000"/>
            <a:ext cx="3302000" cy="7620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8000"/>
              </a:lnSpc>
              <a:defRPr/>
            </a:pPr>
            <a:r>
              <a:rPr lang="en-US" sz="1400" b="1"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▍竞争优势：</a:t>
            </a:r>
            <a:endParaRPr lang="en-US" sz="1100">
              <a:solidFill>
                <a:schemeClr val="tx1"/>
              </a:solidFill>
              <a:effectLst>
                <a:outerShdw blurRad="38100" dist="19050" dir="2700000" algn="tl" rotWithShape="0">
                  <a:schemeClr val="dk1">
                    <a:alpha val="40000"/>
                  </a:schemeClr>
                </a:outerShdw>
              </a:effectLst>
            </a:endParaRPr>
          </a:p>
          <a:p>
            <a:pPr marL="0" indent="0" algn="l">
              <a:lnSpc>
                <a:spcPct val="117000"/>
              </a:lnSpc>
              <a:spcBef>
                <a:spcPts val="400"/>
              </a:spcBef>
            </a:pPr>
            <a:r>
              <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价格亲民且下沉能力强，线下渠道网点密集，覆盖各级城市与乡镇市场。</a:t>
            </a:r>
            <a:endPar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1" name="AutoShape 11"/>
          <p:cNvSpPr/>
          <p:nvPr/>
        </p:nvSpPr>
        <p:spPr>
          <a:xfrm>
            <a:off x="4572000" y="5207000"/>
            <a:ext cx="3302000" cy="10160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8000"/>
              </a:lnSpc>
              <a:defRPr/>
            </a:pPr>
            <a:r>
              <a:rPr lang="en-US" sz="1400" b="1"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▍明显局限：</a:t>
            </a:r>
            <a:endParaRPr lang="en-US" sz="1100">
              <a:solidFill>
                <a:schemeClr val="tx1"/>
              </a:solidFill>
              <a:effectLst>
                <a:outerShdw blurRad="38100" dist="19050" dir="2700000" algn="tl" rotWithShape="0">
                  <a:schemeClr val="dk1">
                    <a:alpha val="40000"/>
                  </a:schemeClr>
                </a:outerShdw>
              </a:effectLst>
            </a:endParaRPr>
          </a:p>
          <a:p>
            <a:pPr marL="0" indent="0" algn="l">
              <a:lnSpc>
                <a:spcPct val="117000"/>
              </a:lnSpc>
              <a:spcBef>
                <a:spcPts val="400"/>
              </a:spcBef>
            </a:pPr>
            <a:r>
              <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成本导向下皮沙发仅为配套补充，非战略核心，缺乏对空间美学的深度思考与研发。</a:t>
            </a:r>
            <a:endPar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2" name="AutoShape 12"/>
          <p:cNvSpPr/>
          <p:nvPr/>
        </p:nvSpPr>
        <p:spPr>
          <a:xfrm>
            <a:off x="8128000" y="1905000"/>
            <a:ext cx="3302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A16207"/>
                </a:solidFill>
                <a:latin typeface="Noto Sans SC" panose="020B0200000000000000" charset="-122"/>
                <a:ea typeface="Noto Sans SC" panose="020B0200000000000000" charset="-122"/>
                <a:cs typeface="Noto Sans SC" panose="020B0200000000000000" charset="-122"/>
                <a:sym typeface="Noto Sans SC" panose="020B0200000000000000" charset="-122"/>
              </a:rPr>
              <a:t>03 / 好风景家居</a:t>
            </a:r>
            <a:endParaRPr lang="en-US" sz="1100"/>
          </a:p>
        </p:txBody>
      </p:sp>
      <p:sp>
        <p:nvSpPr>
          <p:cNvPr id="13" name="AutoShape 13"/>
          <p:cNvSpPr/>
          <p:nvPr/>
        </p:nvSpPr>
        <p:spPr>
          <a:xfrm>
            <a:off x="8128000" y="2667000"/>
            <a:ext cx="3302000" cy="6604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8000"/>
              </a:lnSpc>
              <a:defRPr/>
            </a:pPr>
            <a:r>
              <a:rPr lang="en-US" sz="1400" b="1"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▍核心定位：</a:t>
            </a:r>
            <a:endParaRPr lang="en-US" sz="1400" b="1"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a:p>
            <a:pPr marL="0" indent="0" algn="l">
              <a:lnSpc>
                <a:spcPct val="108000"/>
              </a:lnSpc>
              <a:defRPr/>
            </a:pPr>
            <a:r>
              <a:rPr lang="en-US" sz="14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年轻人的全屋方案交付专家</a:t>
            </a:r>
            <a:endParaRPr lang="en-US" sz="1100">
              <a:solidFill>
                <a:schemeClr val="tx1"/>
              </a:solidFill>
              <a:effectLst>
                <a:outerShdw blurRad="38100" dist="19050" dir="2700000" algn="tl" rotWithShape="0">
                  <a:schemeClr val="dk1">
                    <a:alpha val="40000"/>
                  </a:schemeClr>
                </a:outerShdw>
              </a:effectLst>
            </a:endParaRPr>
          </a:p>
          <a:p>
            <a:pPr marL="0" indent="0" algn="l">
              <a:lnSpc>
                <a:spcPct val="117000"/>
              </a:lnSpc>
              <a:spcBef>
                <a:spcPts val="400"/>
              </a:spcBef>
            </a:pPr>
            <a:r>
              <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打破品类边界，坚持空间优先原则，专注软硬一体化的整家交付服务。</a:t>
            </a:r>
            <a:endPar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4" name="AutoShape 14"/>
          <p:cNvSpPr/>
          <p:nvPr/>
        </p:nvSpPr>
        <p:spPr>
          <a:xfrm>
            <a:off x="8128000" y="3937000"/>
            <a:ext cx="3302000" cy="7620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8000"/>
              </a:lnSpc>
              <a:defRPr/>
            </a:pPr>
            <a:r>
              <a:rPr lang="en-US" sz="1400" b="1"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▍竞争优势：</a:t>
            </a:r>
            <a:endParaRPr lang="en-US" sz="1100">
              <a:solidFill>
                <a:schemeClr val="tx1"/>
              </a:solidFill>
              <a:effectLst>
                <a:outerShdw blurRad="38100" dist="19050" dir="2700000" algn="tl" rotWithShape="0">
                  <a:schemeClr val="dk1">
                    <a:alpha val="40000"/>
                  </a:schemeClr>
                </a:outerShdw>
              </a:effectLst>
            </a:endParaRPr>
          </a:p>
          <a:p>
            <a:pPr marL="0" indent="0" algn="l">
              <a:lnSpc>
                <a:spcPct val="117000"/>
              </a:lnSpc>
              <a:spcBef>
                <a:spcPts val="400"/>
              </a:spcBef>
            </a:pPr>
            <a:r>
              <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紧跟LDK一体化主流趋势，将皮沙发融入整体美学，提供一站式风格解决方案。</a:t>
            </a:r>
            <a:endPar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5" name="AutoShape 15"/>
          <p:cNvSpPr/>
          <p:nvPr/>
        </p:nvSpPr>
        <p:spPr>
          <a:xfrm>
            <a:off x="8128000" y="5207000"/>
            <a:ext cx="3302000" cy="10160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8000"/>
              </a:lnSpc>
              <a:defRPr/>
            </a:pPr>
            <a:r>
              <a:rPr lang="en-US" sz="1400" b="1"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▍核心差异化：</a:t>
            </a:r>
            <a:endParaRPr lang="en-US" sz="1100">
              <a:solidFill>
                <a:schemeClr val="tx1"/>
              </a:solidFill>
              <a:effectLst>
                <a:outerShdw blurRad="38100" dist="19050" dir="2700000" algn="tl" rotWithShape="0">
                  <a:schemeClr val="dk1">
                    <a:alpha val="40000"/>
                  </a:schemeClr>
                </a:outerShdw>
              </a:effectLst>
            </a:endParaRPr>
          </a:p>
          <a:p>
            <a:pPr marL="0" indent="0" algn="l">
              <a:lnSpc>
                <a:spcPct val="117000"/>
              </a:lnSpc>
              <a:spcBef>
                <a:spcPts val="400"/>
              </a:spcBef>
            </a:pPr>
            <a:r>
              <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具备天然大家居协同优势，完美匹配年轻一代对“整体感”家装的迫切需求。</a:t>
            </a:r>
            <a:endPar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1"/>
          <a:stretch>
            <a:fillRect/>
          </a:stretch>
        </p:blipFill>
        <p:spPr>
          <a:xfrm>
            <a:off x="6405880" y="1714500"/>
            <a:ext cx="5576570" cy="3301365"/>
          </a:xfrm>
          <a:prstGeom prst="rect">
            <a:avLst/>
          </a:prstGeom>
        </p:spPr>
      </p:pic>
      <p:sp>
        <p:nvSpPr>
          <p:cNvPr id="2" name="AutoShape 2"/>
          <p:cNvSpPr/>
          <p:nvPr/>
        </p:nvSpPr>
        <p:spPr>
          <a:xfrm>
            <a:off x="2427605" y="889000"/>
            <a:ext cx="7590790" cy="5715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8000"/>
              </a:lnSpc>
              <a:defRPr/>
            </a:pPr>
            <a:r>
              <a:rPr lang="en-US" sz="3200" b="1"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好风景优势：从“卖单品”到“卖空间”</a:t>
            </a:r>
            <a:endParaRPr lang="en-US" sz="3200" b="1"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3" name="AutoShape 3"/>
          <p:cNvSpPr/>
          <p:nvPr/>
        </p:nvSpPr>
        <p:spPr>
          <a:xfrm>
            <a:off x="762000" y="1651000"/>
            <a:ext cx="508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A16207"/>
                </a:solidFill>
                <a:latin typeface="Noto Sans SC" panose="020B0200000000000000" charset="-122"/>
                <a:ea typeface="Noto Sans SC" panose="020B0200000000000000" charset="-122"/>
                <a:cs typeface="Noto Sans SC" panose="020B0200000000000000" charset="-122"/>
                <a:sym typeface="Noto Sans SC" panose="020B0200000000000000" charset="-122"/>
              </a:rPr>
              <a:t>01. 核心逻辑转变</a:t>
            </a:r>
            <a:endParaRPr lang="en-US" sz="1100"/>
          </a:p>
        </p:txBody>
      </p:sp>
      <p:sp>
        <p:nvSpPr>
          <p:cNvPr id="4" name="AutoShape 4"/>
          <p:cNvSpPr/>
          <p:nvPr/>
        </p:nvSpPr>
        <p:spPr>
          <a:xfrm>
            <a:off x="762000" y="2222500"/>
            <a:ext cx="5080000" cy="8255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17000"/>
              </a:lnSpc>
              <a:defRPr/>
            </a:pPr>
            <a:r>
              <a:rPr lang="en-US" sz="14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好风景的皮沙发不是孤立的家具单品，而是依托当下LDK客餐厨一体化的主流户型趋势，将皮沙发融入整家软装体系中，完成从单一产品销售到整体空间方案输出的跨越。</a:t>
            </a:r>
            <a:endParaRPr lang="en-US" sz="14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5" name="AutoShape 5"/>
          <p:cNvSpPr/>
          <p:nvPr/>
        </p:nvSpPr>
        <p:spPr>
          <a:xfrm>
            <a:off x="762000" y="3556000"/>
            <a:ext cx="508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A16207"/>
                </a:solidFill>
                <a:latin typeface="Noto Sans SC" panose="020B0200000000000000" charset="-122"/>
                <a:ea typeface="Noto Sans SC" panose="020B0200000000000000" charset="-122"/>
                <a:cs typeface="Noto Sans SC" panose="020B0200000000000000" charset="-122"/>
                <a:sym typeface="Noto Sans SC" panose="020B0200000000000000" charset="-122"/>
              </a:rPr>
              <a:t>02. 一站式软装落地能力</a:t>
            </a:r>
            <a:endParaRPr lang="en-US" sz="1100"/>
          </a:p>
        </p:txBody>
      </p:sp>
      <p:sp>
        <p:nvSpPr>
          <p:cNvPr id="6" name="AutoShape 6"/>
          <p:cNvSpPr/>
          <p:nvPr/>
        </p:nvSpPr>
        <p:spPr>
          <a:xfrm>
            <a:off x="762000" y="4191000"/>
            <a:ext cx="2413000" cy="8255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8000"/>
              </a:lnSpc>
              <a:defRPr/>
            </a:pPr>
            <a:r>
              <a:rPr lang="en-US" sz="1500" b="1"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风格高度统一</a:t>
            </a:r>
            <a:endParaRPr lang="en-US" sz="1100">
              <a:solidFill>
                <a:schemeClr val="tx1"/>
              </a:solidFill>
              <a:effectLst>
                <a:outerShdw blurRad="38100" dist="19050" dir="2700000" algn="tl" rotWithShape="0">
                  <a:schemeClr val="dk1">
                    <a:alpha val="40000"/>
                  </a:schemeClr>
                </a:outerShdw>
              </a:effectLst>
            </a:endParaRPr>
          </a:p>
          <a:p>
            <a:pPr marL="0" indent="0" algn="l">
              <a:lnSpc>
                <a:spcPct val="108000"/>
              </a:lnSpc>
              <a:spcBef>
                <a:spcPts val="400"/>
              </a:spcBef>
            </a:pPr>
            <a:r>
              <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沙发、餐台、柜体等全品类同系开发，解决用户搭配焦虑。</a:t>
            </a:r>
            <a:endPar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7" name="AutoShape 7"/>
          <p:cNvSpPr/>
          <p:nvPr/>
        </p:nvSpPr>
        <p:spPr>
          <a:xfrm>
            <a:off x="3429000" y="4191000"/>
            <a:ext cx="2413000" cy="8255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8000"/>
              </a:lnSpc>
              <a:defRPr/>
            </a:pPr>
            <a:r>
              <a:rPr lang="en-US" sz="1500" b="1"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空间深度协同</a:t>
            </a:r>
            <a:endParaRPr lang="en-US" sz="1100">
              <a:solidFill>
                <a:schemeClr val="tx1"/>
              </a:solidFill>
              <a:effectLst>
                <a:outerShdw blurRad="38100" dist="19050" dir="2700000" algn="tl" rotWithShape="0">
                  <a:schemeClr val="dk1">
                    <a:alpha val="40000"/>
                  </a:schemeClr>
                </a:outerShdw>
              </a:effectLst>
            </a:endParaRPr>
          </a:p>
          <a:p>
            <a:pPr marL="0" indent="0" algn="l">
              <a:lnSpc>
                <a:spcPct val="108000"/>
              </a:lnSpc>
              <a:spcBef>
                <a:spcPts val="400"/>
              </a:spcBef>
            </a:pPr>
            <a:r>
              <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打通单品与空间边界，提供客厅乃至全屋的统一美学答案。</a:t>
            </a:r>
            <a:endPar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8" name="AutoShape 8"/>
          <p:cNvSpPr/>
          <p:nvPr/>
        </p:nvSpPr>
        <p:spPr>
          <a:xfrm>
            <a:off x="762000" y="5461000"/>
            <a:ext cx="5080000" cy="8890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17000"/>
              </a:lnSpc>
              <a:defRPr/>
            </a:pPr>
            <a:r>
              <a:rPr lang="en-US" sz="1400" b="1"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精准踩中LDK户型趋势：</a:t>
            </a:r>
            <a:r>
              <a:rPr lang="en-US" sz="14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当下新房主流的大通厅设计，拒绝割裂的“拼凑式”装修。好风景以整体软装能力完美适配市场刚需，构建差异化壁垒。</a:t>
            </a:r>
            <a:endParaRPr lang="en-US" sz="14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cxnSp>
        <p:nvCxnSpPr>
          <p:cNvPr id="9" name="Connector 9"/>
          <p:cNvCxnSpPr/>
          <p:nvPr/>
        </p:nvCxnSpPr>
        <p:spPr>
          <a:xfrm rot="5390177">
            <a:off x="4000500" y="3930659"/>
            <a:ext cx="4445000" cy="12700"/>
          </a:xfrm>
          <a:prstGeom prst="straightConnector1">
            <a:avLst/>
          </a:prstGeom>
          <a:solidFill>
            <a:srgbClr val="DEE0E3">
              <a:alpha val="100000"/>
            </a:srgbClr>
          </a:solidFill>
          <a:ln w="12700" cap="flat" cmpd="sng">
            <a:solidFill>
              <a:srgbClr val="A16207">
                <a:alpha val="20000"/>
              </a:srgbClr>
            </a:solidFill>
            <a:prstDash val="solid"/>
            <a:round/>
            <a:headEnd type="none" w="med" len="med"/>
            <a:tailEnd type="none" w="med" len="med"/>
          </a:ln>
        </p:spPr>
      </p:cxnSp>
      <p:sp>
        <p:nvSpPr>
          <p:cNvPr id="10" name="AutoShape 10"/>
          <p:cNvSpPr/>
          <p:nvPr/>
        </p:nvSpPr>
        <p:spPr>
          <a:xfrm>
            <a:off x="6540500" y="5334000"/>
            <a:ext cx="46355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17000"/>
              </a:lnSpc>
              <a:defRPr/>
            </a:pPr>
            <a:r>
              <a:rPr lang="en-US" sz="1300" b="0" i="0" u="none" strike="noStrike">
                <a:solidFill>
                  <a:schemeClr val="accent6">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rPr>
              <a:t>好风景打造的LDK一体化样板间实景，展示了沙发、餐区与背景柜在色彩、材质上的高度统一，体现“卖空间”的落地实力。</a:t>
            </a:r>
            <a:endParaRPr lang="en-US" sz="1300" b="0" i="0" u="none" strike="noStrike">
              <a:solidFill>
                <a:schemeClr val="accent6">
                  <a:lumMod val="60000"/>
                  <a:lumOff val="40000"/>
                </a:schemeClr>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3095625" y="727710"/>
            <a:ext cx="6000750" cy="571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32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品牌溢价：你为品牌支付了多少？</a:t>
            </a:r>
            <a:endParaRPr lang="en-US" sz="3200" b="1"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3" name="AutoShape 3"/>
          <p:cNvSpPr/>
          <p:nvPr/>
        </p:nvSpPr>
        <p:spPr>
          <a:xfrm>
            <a:off x="762000" y="1460500"/>
            <a:ext cx="10668000" cy="12700"/>
          </a:xfrm>
          <a:prstGeom prst="roundRect">
            <a:avLst>
              <a:gd name="adj" fmla="val 0"/>
            </a:avLst>
          </a:prstGeom>
          <a:solidFill>
            <a:srgbClr val="333333">
              <a:alpha val="15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2032000"/>
            <a:ext cx="3302000" cy="4064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a:solidFill>
                  <a:srgbClr val="A16207"/>
                </a:solidFill>
                <a:latin typeface="Noto Sans SC" panose="020B0200000000000000" charset="-122"/>
                <a:ea typeface="Noto Sans SC" panose="020B0200000000000000" charset="-122"/>
                <a:cs typeface="Noto Sans SC" panose="020B0200000000000000" charset="-122"/>
                <a:sym typeface="Noto Sans SC" panose="020B0200000000000000" charset="-122"/>
              </a:rPr>
              <a:t>01. *家家居</a:t>
            </a:r>
            <a:endParaRPr lang="en-US" sz="1100"/>
          </a:p>
        </p:txBody>
      </p:sp>
      <p:sp>
        <p:nvSpPr>
          <p:cNvPr id="5" name="AutoShape 5"/>
          <p:cNvSpPr/>
          <p:nvPr>
            <p:custDataLst>
              <p:tags r:id="rId1"/>
            </p:custDataLst>
          </p:nvPr>
        </p:nvSpPr>
        <p:spPr>
          <a:xfrm>
            <a:off x="762000" y="2921000"/>
            <a:ext cx="3302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00B050"/>
                </a:solidFill>
                <a:latin typeface="Noto Sans SC" panose="020B0200000000000000" charset="-122"/>
                <a:ea typeface="Noto Sans SC" panose="020B0200000000000000" charset="-122"/>
                <a:cs typeface="Noto Sans SC" panose="020B0200000000000000" charset="-122"/>
                <a:sym typeface="Noto Sans SC" panose="020B0200000000000000" charset="-122"/>
              </a:rPr>
              <a:t>▍ 溢价来源</a:t>
            </a:r>
            <a:endParaRPr lang="en-US" sz="1400" b="1" i="0" u="none" strike="noStrike">
              <a:solidFill>
                <a:srgbClr val="00B05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6" name="AutoShape 6"/>
          <p:cNvSpPr/>
          <p:nvPr>
            <p:custDataLst>
              <p:tags r:id="rId2"/>
            </p:custDataLst>
          </p:nvPr>
        </p:nvSpPr>
        <p:spPr>
          <a:xfrm>
            <a:off x="762000" y="3429000"/>
            <a:ext cx="3302000" cy="825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rPr>
              <a:t>高额广告营销投入、全国庞大门店网络的运营成本分摊，叠加行业单品龙头的成熟品牌价值。</a:t>
            </a:r>
            <a:endParaRPr lang="en-US" sz="1300" b="0" i="0" u="none" strike="noStrike">
              <a:solidFill>
                <a:schemeClr val="tx1"/>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7" name="AutoShape 7"/>
          <p:cNvSpPr/>
          <p:nvPr>
            <p:custDataLst>
              <p:tags r:id="rId3"/>
            </p:custDataLst>
          </p:nvPr>
        </p:nvSpPr>
        <p:spPr>
          <a:xfrm>
            <a:off x="762000" y="4699000"/>
            <a:ext cx="3302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00B050"/>
                </a:solidFill>
                <a:latin typeface="Noto Sans SC" panose="020B0200000000000000" charset="-122"/>
                <a:ea typeface="Noto Sans SC" panose="020B0200000000000000" charset="-122"/>
                <a:cs typeface="Noto Sans SC" panose="020B0200000000000000" charset="-122"/>
                <a:sym typeface="Noto Sans SC" panose="020B0200000000000000" charset="-122"/>
              </a:rPr>
              <a:t>▍ 消费现状</a:t>
            </a:r>
            <a:endParaRPr lang="en-US" sz="1400" b="1" i="0" u="none" strike="noStrike">
              <a:solidFill>
                <a:srgbClr val="00B05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8" name="AutoShape 8"/>
          <p:cNvSpPr/>
          <p:nvPr>
            <p:custDataLst>
              <p:tags r:id="rId4"/>
            </p:custDataLst>
          </p:nvPr>
        </p:nvSpPr>
        <p:spPr>
          <a:xfrm>
            <a:off x="762000" y="5207000"/>
            <a:ext cx="3302000" cy="10160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17000"/>
              </a:lnSpc>
              <a:defRPr/>
            </a:pPr>
            <a:r>
              <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同款材质与结构的皮沙发终端售价偏高，消费者预算中很大比例用于覆盖品牌宣传与渠道运营的溢价成本，而非纯粹产品本身。</a:t>
            </a:r>
            <a:endPar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9" name="AutoShape 9"/>
          <p:cNvSpPr/>
          <p:nvPr/>
        </p:nvSpPr>
        <p:spPr>
          <a:xfrm>
            <a:off x="4572000" y="2032000"/>
            <a:ext cx="3302000" cy="4064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a:solidFill>
                  <a:srgbClr val="A16207"/>
                </a:solidFill>
                <a:latin typeface="Noto Sans SC" panose="020B0200000000000000" charset="-122"/>
                <a:ea typeface="Noto Sans SC" panose="020B0200000000000000" charset="-122"/>
                <a:cs typeface="Noto Sans SC" panose="020B0200000000000000" charset="-122"/>
                <a:sym typeface="Noto Sans SC" panose="020B0200000000000000" charset="-122"/>
              </a:rPr>
              <a:t>02. *友家居</a:t>
            </a:r>
            <a:endParaRPr lang="en-US" sz="1100"/>
          </a:p>
        </p:txBody>
      </p:sp>
      <p:sp>
        <p:nvSpPr>
          <p:cNvPr id="10" name="AutoShape 10"/>
          <p:cNvSpPr/>
          <p:nvPr>
            <p:custDataLst>
              <p:tags r:id="rId5"/>
            </p:custDataLst>
          </p:nvPr>
        </p:nvSpPr>
        <p:spPr>
          <a:xfrm>
            <a:off x="4572000" y="2921000"/>
            <a:ext cx="3302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00B050"/>
                </a:solidFill>
                <a:latin typeface="Noto Sans SC" panose="020B0200000000000000" charset="-122"/>
                <a:ea typeface="Noto Sans SC" panose="020B0200000000000000" charset="-122"/>
                <a:cs typeface="Noto Sans SC" panose="020B0200000000000000" charset="-122"/>
                <a:sym typeface="Noto Sans SC" panose="020B0200000000000000" charset="-122"/>
              </a:rPr>
              <a:t>▍ 溢价来源</a:t>
            </a:r>
            <a:endParaRPr lang="en-US" sz="1400" b="1" i="0" u="none" strike="noStrike">
              <a:solidFill>
                <a:srgbClr val="00B05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1" name="AutoShape 11"/>
          <p:cNvSpPr/>
          <p:nvPr>
            <p:custDataLst>
              <p:tags r:id="rId6"/>
            </p:custDataLst>
          </p:nvPr>
        </p:nvSpPr>
        <p:spPr>
          <a:xfrm>
            <a:off x="4572000" y="3429000"/>
            <a:ext cx="3302000" cy="8255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17000"/>
              </a:lnSpc>
              <a:defRPr/>
            </a:pPr>
            <a:r>
              <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溢价空间极低，核心竞争力完全依托规模化、标准化的海量产能优势来压缩单件生产成本。</a:t>
            </a:r>
            <a:endPar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2" name="AutoShape 12"/>
          <p:cNvSpPr/>
          <p:nvPr>
            <p:custDataLst>
              <p:tags r:id="rId7"/>
            </p:custDataLst>
          </p:nvPr>
        </p:nvSpPr>
        <p:spPr>
          <a:xfrm>
            <a:off x="4572000" y="4699000"/>
            <a:ext cx="3302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00B050"/>
                </a:solidFill>
                <a:latin typeface="Noto Sans SC" panose="020B0200000000000000" charset="-122"/>
                <a:ea typeface="Noto Sans SC" panose="020B0200000000000000" charset="-122"/>
                <a:cs typeface="Noto Sans SC" panose="020B0200000000000000" charset="-122"/>
                <a:sym typeface="Noto Sans SC" panose="020B0200000000000000" charset="-122"/>
              </a:rPr>
              <a:t>▍ 消费现状</a:t>
            </a:r>
            <a:endParaRPr lang="en-US" sz="1400" b="1" i="0" u="none" strike="noStrike">
              <a:solidFill>
                <a:srgbClr val="00B05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3" name="AutoShape 13"/>
          <p:cNvSpPr/>
          <p:nvPr>
            <p:custDataLst>
              <p:tags r:id="rId8"/>
            </p:custDataLst>
          </p:nvPr>
        </p:nvSpPr>
        <p:spPr>
          <a:xfrm>
            <a:off x="4572000" y="5207000"/>
            <a:ext cx="3302000" cy="10160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17000"/>
              </a:lnSpc>
              <a:defRPr/>
            </a:pPr>
            <a:r>
              <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入门门槛低，适合基础需求。但产品价值上限不高，当客户预算提升并追求更高品质与整家配套服务时，向上承接能力明显不足。</a:t>
            </a:r>
            <a:endPar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4" name="AutoShape 14"/>
          <p:cNvSpPr/>
          <p:nvPr/>
        </p:nvSpPr>
        <p:spPr>
          <a:xfrm>
            <a:off x="8128000" y="2032000"/>
            <a:ext cx="3302000" cy="4064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2000" b="1" i="0" u="none" strike="noStrike">
                <a:solidFill>
                  <a:srgbClr val="A16207"/>
                </a:solidFill>
                <a:latin typeface="Noto Sans SC" panose="020B0200000000000000" charset="-122"/>
                <a:ea typeface="Noto Sans SC" panose="020B0200000000000000" charset="-122"/>
                <a:cs typeface="Noto Sans SC" panose="020B0200000000000000" charset="-122"/>
                <a:sym typeface="Noto Sans SC" panose="020B0200000000000000" charset="-122"/>
              </a:rPr>
              <a:t>03. 好风景家居</a:t>
            </a:r>
            <a:endParaRPr lang="en-US" sz="1100"/>
          </a:p>
        </p:txBody>
      </p:sp>
      <p:sp>
        <p:nvSpPr>
          <p:cNvPr id="15" name="AutoShape 15"/>
          <p:cNvSpPr/>
          <p:nvPr>
            <p:custDataLst>
              <p:tags r:id="rId9"/>
            </p:custDataLst>
          </p:nvPr>
        </p:nvSpPr>
        <p:spPr>
          <a:xfrm>
            <a:off x="8128000" y="2921000"/>
            <a:ext cx="3302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00B050"/>
                </a:solidFill>
                <a:latin typeface="Noto Sans SC" panose="020B0200000000000000" charset="-122"/>
                <a:ea typeface="Noto Sans SC" panose="020B0200000000000000" charset="-122"/>
                <a:cs typeface="Noto Sans SC" panose="020B0200000000000000" charset="-122"/>
                <a:sym typeface="Noto Sans SC" panose="020B0200000000000000" charset="-122"/>
              </a:rPr>
              <a:t>▍ 溢价策略</a:t>
            </a:r>
            <a:endParaRPr lang="en-US" sz="1400" b="1" i="0" u="none" strike="noStrike">
              <a:solidFill>
                <a:srgbClr val="00B05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6" name="AutoShape 16"/>
          <p:cNvSpPr/>
          <p:nvPr>
            <p:custDataLst>
              <p:tags r:id="rId10"/>
            </p:custDataLst>
          </p:nvPr>
        </p:nvSpPr>
        <p:spPr>
          <a:xfrm>
            <a:off x="8128000" y="3429000"/>
            <a:ext cx="3302000" cy="8255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17000"/>
              </a:lnSpc>
              <a:defRPr/>
            </a:pPr>
            <a:r>
              <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精准剔除无效品牌溢价，削减不必要营销浪费，把节省下来的成本反哺于产品材料升级与直接让利终端客户。</a:t>
            </a:r>
            <a:endPar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7" name="AutoShape 17"/>
          <p:cNvSpPr/>
          <p:nvPr>
            <p:custDataLst>
              <p:tags r:id="rId11"/>
            </p:custDataLst>
          </p:nvPr>
        </p:nvSpPr>
        <p:spPr>
          <a:xfrm>
            <a:off x="8128000" y="4699000"/>
            <a:ext cx="3302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400" b="1" i="0" u="none" strike="noStrike">
                <a:solidFill>
                  <a:srgbClr val="00B050"/>
                </a:solidFill>
                <a:latin typeface="Noto Sans SC" panose="020B0200000000000000" charset="-122"/>
                <a:ea typeface="Noto Sans SC" panose="020B0200000000000000" charset="-122"/>
                <a:cs typeface="Noto Sans SC" panose="020B0200000000000000" charset="-122"/>
                <a:sym typeface="Noto Sans SC" panose="020B0200000000000000" charset="-122"/>
              </a:rPr>
              <a:t>▍ 消费价值</a:t>
            </a:r>
            <a:endParaRPr lang="en-US" sz="1400" b="1" i="0" u="none" strike="noStrike">
              <a:solidFill>
                <a:srgbClr val="00B050"/>
              </a:solidFill>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18" name="AutoShape 18"/>
          <p:cNvSpPr/>
          <p:nvPr>
            <p:custDataLst>
              <p:tags r:id="rId12"/>
            </p:custDataLst>
          </p:nvPr>
        </p:nvSpPr>
        <p:spPr>
          <a:xfrm>
            <a:off x="8128000" y="5207000"/>
            <a:ext cx="3302000" cy="10160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17000"/>
              </a:lnSpc>
              <a:defRPr/>
            </a:pPr>
            <a:r>
              <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实现“一线品质、合理售价”。同等皮料与工艺的产品更亲民，同时具备完善的整家配套能力，并可提供全屋一站式组合优惠。</a:t>
            </a:r>
            <a:endPar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矩形 9"/>
          <p:cNvSpPr/>
          <p:nvPr userDrawn="1"/>
        </p:nvSpPr>
        <p:spPr>
          <a:xfrm>
            <a:off x="2371879" y="1200228"/>
            <a:ext cx="7135295" cy="4457544"/>
          </a:xfrm>
          <a:prstGeom prst="rect">
            <a:avLst/>
          </a:prstGeom>
          <a:solidFill>
            <a:schemeClr val="tx1">
              <a:alpha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r>
              <a:rPr lang="en-US" altLang="zh-CN" sz="1170" b="1">
                <a:solidFill>
                  <a:schemeClr val="tx1"/>
                </a:solidFill>
              </a:rPr>
              <a:t> </a:t>
            </a:r>
            <a:endParaRPr lang="en-US" altLang="zh-CN" sz="1170" b="1">
              <a:solidFill>
                <a:schemeClr val="tx1"/>
              </a:solidFill>
            </a:endParaRPr>
          </a:p>
        </p:txBody>
      </p:sp>
      <p:pic>
        <p:nvPicPr>
          <p:cNvPr id="5" name="图片 4"/>
          <p:cNvPicPr>
            <a:picLocks noChangeAspect="1"/>
          </p:cNvPicPr>
          <p:nvPr/>
        </p:nvPicPr>
        <p:blipFill>
          <a:blip r:embed="rId1"/>
          <a:srcRect b="3335"/>
          <a:stretch>
            <a:fillRect/>
          </a:stretch>
        </p:blipFill>
        <p:spPr>
          <a:xfrm>
            <a:off x="-26035" y="-80645"/>
            <a:ext cx="12279630" cy="6938010"/>
          </a:xfrm>
          <a:prstGeom prst="rect">
            <a:avLst/>
          </a:prstGeom>
          <a:solidFill>
            <a:schemeClr val="bg2">
              <a:lumMod val="90000"/>
            </a:schemeClr>
          </a:solidFill>
        </p:spPr>
      </p:pic>
      <p:sp>
        <p:nvSpPr>
          <p:cNvPr id="54274" name="文本框 6"/>
          <p:cNvSpPr txBox="1"/>
          <p:nvPr/>
        </p:nvSpPr>
        <p:spPr>
          <a:xfrm>
            <a:off x="2088957" y="1856065"/>
            <a:ext cx="8014293" cy="511175"/>
          </a:xfrm>
          <a:prstGeom prst="rect">
            <a:avLst/>
          </a:prstGeom>
          <a:noFill/>
          <a:ln w="9525">
            <a:noFill/>
          </a:ln>
        </p:spPr>
        <p:txBody>
          <a:bodyPr wrap="square" anchor="t">
            <a:spAutoFit/>
          </a:bodyPr>
          <a:p>
            <a:pPr algn="ctr"/>
            <a:r>
              <a:rPr lang="zh-CN" altLang="en-US" sz="273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俄罗斯进口落叶松</a:t>
            </a:r>
            <a:endParaRPr lang="zh-CN" altLang="en-US" sz="273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endParaRPr>
          </a:p>
        </p:txBody>
      </p:sp>
      <p:sp>
        <p:nvSpPr>
          <p:cNvPr id="46083" name="文本框 7"/>
          <p:cNvSpPr txBox="1"/>
          <p:nvPr/>
        </p:nvSpPr>
        <p:spPr>
          <a:xfrm>
            <a:off x="3946680" y="2274166"/>
            <a:ext cx="4376029" cy="270510"/>
          </a:xfrm>
          <a:prstGeom prst="rect">
            <a:avLst/>
          </a:prstGeom>
          <a:noFill/>
          <a:ln w="9525">
            <a:noFill/>
          </a:ln>
        </p:spPr>
        <p:txBody>
          <a:bodyPr wrap="square" anchor="t">
            <a:spAutoFit/>
          </a:bodyPr>
          <a:p>
            <a:pPr algn="ctr"/>
            <a:r>
              <a:rPr lang="zh-CN" altLang="en-US" sz="117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rPr>
              <a:t>坚硬耐用、纹理自然</a:t>
            </a:r>
            <a:endParaRPr lang="zh-CN" altLang="en-US" sz="117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endParaRPr>
          </a:p>
        </p:txBody>
      </p:sp>
      <p:sp>
        <p:nvSpPr>
          <p:cNvPr id="38913" name="文本框 5"/>
          <p:cNvSpPr txBox="1"/>
          <p:nvPr/>
        </p:nvSpPr>
        <p:spPr>
          <a:xfrm>
            <a:off x="3907470" y="1335094"/>
            <a:ext cx="4377061" cy="395605"/>
          </a:xfrm>
          <a:prstGeom prst="rect">
            <a:avLst/>
          </a:prstGeom>
          <a:noFill/>
          <a:ln w="9525">
            <a:noFill/>
          </a:ln>
        </p:spPr>
        <p:txBody>
          <a:bodyPr wrap="square" anchor="t">
            <a:spAutoFit/>
          </a:bodyPr>
          <a:p>
            <a:pPr algn="ctr"/>
            <a:r>
              <a:rPr lang="en-US" altLang="zh-CN" sz="198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a:t>
            </a:r>
            <a:r>
              <a:rPr lang="zh-CN" altLang="en-US" sz="198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承托家庭的温馨</a:t>
            </a:r>
            <a:r>
              <a:rPr lang="en-US" altLang="zh-CN" sz="143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rPr>
              <a:t>”</a:t>
            </a:r>
            <a:endParaRPr lang="en-US" altLang="zh-CN" sz="1430" b="1">
              <a:solidFill>
                <a:schemeClr val="tx1"/>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微软雅黑" panose="020B0503020204020204" charset="-122"/>
            </a:endParaRPr>
          </a:p>
        </p:txBody>
      </p:sp>
      <p:grpSp>
        <p:nvGrpSpPr>
          <p:cNvPr id="57352" name="组合 94"/>
          <p:cNvGrpSpPr/>
          <p:nvPr/>
        </p:nvGrpSpPr>
        <p:grpSpPr>
          <a:xfrm>
            <a:off x="2457943" y="2492090"/>
            <a:ext cx="2434108" cy="391273"/>
            <a:chOff x="12104" y="2392"/>
            <a:chExt cx="5896" cy="948"/>
          </a:xfrm>
        </p:grpSpPr>
        <p:grpSp>
          <p:nvGrpSpPr>
            <p:cNvPr id="57353" name="组合 34"/>
            <p:cNvGrpSpPr/>
            <p:nvPr/>
          </p:nvGrpSpPr>
          <p:grpSpPr>
            <a:xfrm>
              <a:off x="12104" y="2488"/>
              <a:ext cx="674" cy="678"/>
              <a:chOff x="11373" y="2348"/>
              <a:chExt cx="892" cy="896"/>
            </a:xfrm>
          </p:grpSpPr>
          <p:grpSp>
            <p:nvGrpSpPr>
              <p:cNvPr id="57354" name="组合 11"/>
              <p:cNvGrpSpPr/>
              <p:nvPr/>
            </p:nvGrpSpPr>
            <p:grpSpPr>
              <a:xfrm>
                <a:off x="11373" y="2348"/>
                <a:ext cx="893" cy="896"/>
                <a:chOff x="14701" y="2524"/>
                <a:chExt cx="1862" cy="1862"/>
              </a:xfrm>
            </p:grpSpPr>
            <p:sp>
              <p:nvSpPr>
                <p:cNvPr id="14" name="椭圆 13"/>
                <p:cNvSpPr/>
                <p:nvPr/>
              </p:nvSpPr>
              <p:spPr>
                <a:xfrm>
                  <a:off x="14701" y="2524"/>
                  <a:ext cx="1863" cy="1863"/>
                </a:xfrm>
                <a:prstGeom prst="ellipse">
                  <a:avLst/>
                </a:prstGeom>
                <a:noFill/>
                <a:ln>
                  <a:solidFill>
                    <a:srgbClr val="0F6DAF"/>
                  </a:solidFill>
                </a:ln>
                <a:extLst>
                  <a:ext uri="{909E8E84-426E-40DD-AFC4-6F175D3DCCD1}">
                    <a14:hiddenFill xmlns:a14="http://schemas.microsoft.com/office/drawing/2010/main">
                      <a:solidFill>
                        <a:srgbClr val="D9D9D9"/>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820" b="1" strike="noStrike" noProof="1">
                    <a:solidFill>
                      <a:schemeClr val="tx1"/>
                    </a:solidFill>
                    <a:latin typeface="微软雅黑" panose="020B0503020204020204" charset="-122"/>
                    <a:ea typeface="微软雅黑" panose="020B0503020204020204" charset="-122"/>
                  </a:endParaRPr>
                </a:p>
              </p:txBody>
            </p:sp>
            <p:sp>
              <p:nvSpPr>
                <p:cNvPr id="15" name="椭圆 14"/>
                <p:cNvSpPr/>
                <p:nvPr/>
              </p:nvSpPr>
              <p:spPr>
                <a:xfrm>
                  <a:off x="14838" y="2662"/>
                  <a:ext cx="1588" cy="1588"/>
                </a:xfrm>
                <a:prstGeom prst="ellipse">
                  <a:avLst/>
                </a:prstGeom>
                <a:solidFill>
                  <a:srgbClr val="D9D9D9"/>
                </a:solidFill>
                <a:ln>
                  <a:solidFill>
                    <a:srgbClr val="0F6D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820" b="1" strike="noStrike" noProof="1">
                    <a:solidFill>
                      <a:schemeClr val="tx1"/>
                    </a:solidFill>
                    <a:latin typeface="微软雅黑" panose="020B0503020204020204" charset="-122"/>
                    <a:ea typeface="微软雅黑" panose="020B0503020204020204" charset="-122"/>
                  </a:endParaRPr>
                </a:p>
              </p:txBody>
            </p:sp>
          </p:grpSp>
          <p:pic>
            <p:nvPicPr>
              <p:cNvPr id="57357" name="图片 12"/>
              <p:cNvPicPr>
                <a:picLocks noGrp="1" noChangeAspect="1"/>
              </p:cNvPicPr>
              <p:nvPr/>
            </p:nvPicPr>
            <p:blipFill>
              <a:blip r:embed="rId2"/>
              <a:stretch>
                <a:fillRect/>
              </a:stretch>
            </p:blipFill>
            <p:spPr>
              <a:xfrm>
                <a:off x="11590" y="2521"/>
                <a:ext cx="459" cy="461"/>
              </a:xfrm>
              <a:prstGeom prst="rect">
                <a:avLst/>
              </a:prstGeom>
              <a:noFill/>
              <a:ln w="9525">
                <a:noFill/>
              </a:ln>
            </p:spPr>
          </p:pic>
        </p:grpSp>
        <p:sp>
          <p:nvSpPr>
            <p:cNvPr id="57358" name="文本框 28"/>
            <p:cNvSpPr txBox="1"/>
            <p:nvPr/>
          </p:nvSpPr>
          <p:spPr>
            <a:xfrm>
              <a:off x="12896" y="2392"/>
              <a:ext cx="5104" cy="948"/>
            </a:xfrm>
            <a:prstGeom prst="rect">
              <a:avLst/>
            </a:prstGeom>
            <a:noFill/>
            <a:ln w="9525">
              <a:noFill/>
            </a:ln>
          </p:spPr>
          <p:txBody>
            <a:bodyPr wrap="square" anchor="t">
              <a:spAutoFit/>
            </a:bodyPr>
            <a:p>
              <a:r>
                <a:rPr lang="zh-CN" altLang="en-US" sz="1950" b="1">
                  <a:solidFill>
                    <a:schemeClr val="tx1"/>
                  </a:solidFill>
                  <a:latin typeface="微软雅黑" panose="020B0503020204020204" charset="-122"/>
                  <a:ea typeface="微软雅黑" panose="020B0503020204020204" charset="-122"/>
                </a:rPr>
                <a:t>海拔</a:t>
              </a:r>
              <a:r>
                <a:rPr lang="en-US" altLang="zh-CN" sz="1950" b="1">
                  <a:solidFill>
                    <a:schemeClr val="tx1"/>
                  </a:solidFill>
                  <a:latin typeface="微软雅黑" panose="020B0503020204020204" charset="-122"/>
                  <a:ea typeface="微软雅黑" panose="020B0503020204020204" charset="-122"/>
                </a:rPr>
                <a:t>2000</a:t>
              </a:r>
              <a:r>
                <a:rPr lang="zh-CN" altLang="en-US" sz="1950" b="1">
                  <a:solidFill>
                    <a:schemeClr val="tx1"/>
                  </a:solidFill>
                  <a:latin typeface="微软雅黑" panose="020B0503020204020204" charset="-122"/>
                  <a:ea typeface="微软雅黑" panose="020B0503020204020204" charset="-122"/>
                </a:rPr>
                <a:t>米</a:t>
              </a:r>
              <a:endParaRPr lang="zh-CN" altLang="en-US" sz="1950" b="1">
                <a:solidFill>
                  <a:schemeClr val="tx1"/>
                </a:solidFill>
                <a:latin typeface="微软雅黑" panose="020B0503020204020204" charset="-122"/>
                <a:ea typeface="微软雅黑" panose="020B0503020204020204" charset="-122"/>
              </a:endParaRPr>
            </a:p>
          </p:txBody>
        </p:sp>
      </p:grpSp>
      <p:grpSp>
        <p:nvGrpSpPr>
          <p:cNvPr id="57359" name="组合 96"/>
          <p:cNvGrpSpPr/>
          <p:nvPr/>
        </p:nvGrpSpPr>
        <p:grpSpPr>
          <a:xfrm>
            <a:off x="2457943" y="3609572"/>
            <a:ext cx="2434108" cy="391236"/>
            <a:chOff x="12104" y="5098"/>
            <a:chExt cx="5896" cy="949"/>
          </a:xfrm>
        </p:grpSpPr>
        <p:sp>
          <p:nvSpPr>
            <p:cNvPr id="57360" name="文本框 40"/>
            <p:cNvSpPr txBox="1"/>
            <p:nvPr/>
          </p:nvSpPr>
          <p:spPr>
            <a:xfrm>
              <a:off x="12896" y="5098"/>
              <a:ext cx="5104" cy="949"/>
            </a:xfrm>
            <a:prstGeom prst="rect">
              <a:avLst/>
            </a:prstGeom>
            <a:noFill/>
            <a:ln w="9525">
              <a:noFill/>
            </a:ln>
          </p:spPr>
          <p:txBody>
            <a:bodyPr wrap="square" anchor="t">
              <a:spAutoFit/>
            </a:bodyPr>
            <a:p>
              <a:r>
                <a:rPr lang="zh-CN" altLang="en-US" sz="1950" b="1">
                  <a:solidFill>
                    <a:schemeClr val="tx1"/>
                  </a:solidFill>
                  <a:latin typeface="微软雅黑" panose="020B0503020204020204" charset="-122"/>
                  <a:ea typeface="微软雅黑" panose="020B0503020204020204" charset="-122"/>
                </a:rPr>
                <a:t>树龄</a:t>
              </a:r>
              <a:r>
                <a:rPr lang="en-US" altLang="zh-CN" sz="1950" b="1">
                  <a:solidFill>
                    <a:schemeClr val="tx1"/>
                  </a:solidFill>
                  <a:latin typeface="微软雅黑" panose="020B0503020204020204" charset="-122"/>
                  <a:ea typeface="微软雅黑" panose="020B0503020204020204" charset="-122"/>
                </a:rPr>
                <a:t>30</a:t>
              </a:r>
              <a:r>
                <a:rPr lang="zh-CN" altLang="en-US" sz="1950" b="1">
                  <a:solidFill>
                    <a:schemeClr val="tx1"/>
                  </a:solidFill>
                  <a:latin typeface="微软雅黑" panose="020B0503020204020204" charset="-122"/>
                  <a:ea typeface="微软雅黑" panose="020B0503020204020204" charset="-122"/>
                </a:rPr>
                <a:t>年以上</a:t>
              </a:r>
              <a:endParaRPr lang="zh-CN" altLang="en-US" sz="1950" b="1">
                <a:solidFill>
                  <a:schemeClr val="tx1"/>
                </a:solidFill>
                <a:latin typeface="微软雅黑" panose="020B0503020204020204" charset="-122"/>
                <a:ea typeface="微软雅黑" panose="020B0503020204020204" charset="-122"/>
              </a:endParaRPr>
            </a:p>
          </p:txBody>
        </p:sp>
        <p:grpSp>
          <p:nvGrpSpPr>
            <p:cNvPr id="57361" name="组合 74"/>
            <p:cNvGrpSpPr/>
            <p:nvPr/>
          </p:nvGrpSpPr>
          <p:grpSpPr>
            <a:xfrm>
              <a:off x="12104" y="5212"/>
              <a:ext cx="674" cy="678"/>
              <a:chOff x="11373" y="2348"/>
              <a:chExt cx="892" cy="896"/>
            </a:xfrm>
          </p:grpSpPr>
          <p:grpSp>
            <p:nvGrpSpPr>
              <p:cNvPr id="57362" name="组合 75"/>
              <p:cNvGrpSpPr/>
              <p:nvPr/>
            </p:nvGrpSpPr>
            <p:grpSpPr>
              <a:xfrm>
                <a:off x="11373" y="2348"/>
                <a:ext cx="893" cy="896"/>
                <a:chOff x="14701" y="2524"/>
                <a:chExt cx="1862" cy="1862"/>
              </a:xfrm>
            </p:grpSpPr>
            <p:sp>
              <p:nvSpPr>
                <p:cNvPr id="77" name="椭圆 76"/>
                <p:cNvSpPr/>
                <p:nvPr/>
              </p:nvSpPr>
              <p:spPr>
                <a:xfrm>
                  <a:off x="14701" y="2524"/>
                  <a:ext cx="1863" cy="1863"/>
                </a:xfrm>
                <a:prstGeom prst="ellipse">
                  <a:avLst/>
                </a:prstGeom>
                <a:noFill/>
                <a:ln>
                  <a:solidFill>
                    <a:srgbClr val="0F6DAF"/>
                  </a:solidFill>
                </a:ln>
                <a:extLst>
                  <a:ext uri="{909E8E84-426E-40DD-AFC4-6F175D3DCCD1}">
                    <a14:hiddenFill xmlns:a14="http://schemas.microsoft.com/office/drawing/2010/main">
                      <a:solidFill>
                        <a:srgbClr val="D9D9D9"/>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820" b="1" strike="noStrike" noProof="1">
                    <a:solidFill>
                      <a:schemeClr val="tx1"/>
                    </a:solidFill>
                    <a:latin typeface="微软雅黑" panose="020B0503020204020204" charset="-122"/>
                    <a:ea typeface="微软雅黑" panose="020B0503020204020204" charset="-122"/>
                  </a:endParaRPr>
                </a:p>
              </p:txBody>
            </p:sp>
            <p:sp>
              <p:nvSpPr>
                <p:cNvPr id="78" name="椭圆 77"/>
                <p:cNvSpPr/>
                <p:nvPr/>
              </p:nvSpPr>
              <p:spPr>
                <a:xfrm>
                  <a:off x="14838" y="2662"/>
                  <a:ext cx="1588" cy="1588"/>
                </a:xfrm>
                <a:prstGeom prst="ellipse">
                  <a:avLst/>
                </a:prstGeom>
                <a:solidFill>
                  <a:srgbClr val="D9D9D9"/>
                </a:solidFill>
                <a:ln>
                  <a:solidFill>
                    <a:srgbClr val="0F6D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820" b="1" strike="noStrike" noProof="1">
                    <a:solidFill>
                      <a:schemeClr val="tx1"/>
                    </a:solidFill>
                    <a:latin typeface="微软雅黑" panose="020B0503020204020204" charset="-122"/>
                    <a:ea typeface="微软雅黑" panose="020B0503020204020204" charset="-122"/>
                  </a:endParaRPr>
                </a:p>
              </p:txBody>
            </p:sp>
          </p:grpSp>
          <p:pic>
            <p:nvPicPr>
              <p:cNvPr id="57365" name="图片 78"/>
              <p:cNvPicPr>
                <a:picLocks noGrp="1" noChangeAspect="1"/>
              </p:cNvPicPr>
              <p:nvPr/>
            </p:nvPicPr>
            <p:blipFill>
              <a:blip r:embed="rId2"/>
              <a:stretch>
                <a:fillRect/>
              </a:stretch>
            </p:blipFill>
            <p:spPr>
              <a:xfrm>
                <a:off x="11590" y="2521"/>
                <a:ext cx="459" cy="461"/>
              </a:xfrm>
              <a:prstGeom prst="rect">
                <a:avLst/>
              </a:prstGeom>
              <a:noFill/>
              <a:ln w="9525">
                <a:noFill/>
              </a:ln>
            </p:spPr>
          </p:pic>
        </p:grpSp>
      </p:grpSp>
      <p:grpSp>
        <p:nvGrpSpPr>
          <p:cNvPr id="57366" name="组合 97"/>
          <p:cNvGrpSpPr/>
          <p:nvPr/>
        </p:nvGrpSpPr>
        <p:grpSpPr>
          <a:xfrm>
            <a:off x="2457943" y="4167797"/>
            <a:ext cx="2434108" cy="391273"/>
            <a:chOff x="12104" y="6451"/>
            <a:chExt cx="5896" cy="948"/>
          </a:xfrm>
        </p:grpSpPr>
        <p:sp>
          <p:nvSpPr>
            <p:cNvPr id="57367" name="文本框 47"/>
            <p:cNvSpPr txBox="1"/>
            <p:nvPr/>
          </p:nvSpPr>
          <p:spPr>
            <a:xfrm>
              <a:off x="12896" y="6451"/>
              <a:ext cx="5104" cy="948"/>
            </a:xfrm>
            <a:prstGeom prst="rect">
              <a:avLst/>
            </a:prstGeom>
            <a:noFill/>
            <a:ln w="9525">
              <a:noFill/>
            </a:ln>
          </p:spPr>
          <p:txBody>
            <a:bodyPr wrap="square" anchor="t">
              <a:spAutoFit/>
            </a:bodyPr>
            <a:p>
              <a:r>
                <a:rPr lang="en-US" altLang="zh-CN" sz="1950" b="1">
                  <a:solidFill>
                    <a:schemeClr val="tx1"/>
                  </a:solidFill>
                  <a:latin typeface="微软雅黑" panose="020B0503020204020204" charset="-122"/>
                  <a:ea typeface="微软雅黑" panose="020B0503020204020204" charset="-122"/>
                </a:rPr>
                <a:t>A</a:t>
              </a:r>
              <a:r>
                <a:rPr lang="zh-CN" altLang="en-US" sz="1950" b="1">
                  <a:solidFill>
                    <a:schemeClr val="tx1"/>
                  </a:solidFill>
                  <a:latin typeface="微软雅黑" panose="020B0503020204020204" charset="-122"/>
                  <a:ea typeface="微软雅黑" panose="020B0503020204020204" charset="-122"/>
                </a:rPr>
                <a:t>级无节木材</a:t>
              </a:r>
              <a:endParaRPr lang="zh-CN" altLang="en-US" sz="1950" b="1">
                <a:solidFill>
                  <a:schemeClr val="tx1"/>
                </a:solidFill>
                <a:latin typeface="微软雅黑" panose="020B0503020204020204" charset="-122"/>
                <a:ea typeface="微软雅黑" panose="020B0503020204020204" charset="-122"/>
              </a:endParaRPr>
            </a:p>
          </p:txBody>
        </p:sp>
        <p:grpSp>
          <p:nvGrpSpPr>
            <p:cNvPr id="57368" name="组合 79"/>
            <p:cNvGrpSpPr/>
            <p:nvPr/>
          </p:nvGrpSpPr>
          <p:grpSpPr>
            <a:xfrm>
              <a:off x="12104" y="6574"/>
              <a:ext cx="674" cy="678"/>
              <a:chOff x="11373" y="2348"/>
              <a:chExt cx="892" cy="896"/>
            </a:xfrm>
          </p:grpSpPr>
          <p:grpSp>
            <p:nvGrpSpPr>
              <p:cNvPr id="57369" name="组合 80"/>
              <p:cNvGrpSpPr/>
              <p:nvPr/>
            </p:nvGrpSpPr>
            <p:grpSpPr>
              <a:xfrm>
                <a:off x="11373" y="2348"/>
                <a:ext cx="893" cy="896"/>
                <a:chOff x="14701" y="2524"/>
                <a:chExt cx="1862" cy="1862"/>
              </a:xfrm>
            </p:grpSpPr>
            <p:sp>
              <p:nvSpPr>
                <p:cNvPr id="82" name="椭圆 81"/>
                <p:cNvSpPr/>
                <p:nvPr/>
              </p:nvSpPr>
              <p:spPr>
                <a:xfrm>
                  <a:off x="14701" y="2524"/>
                  <a:ext cx="1863" cy="1863"/>
                </a:xfrm>
                <a:prstGeom prst="ellipse">
                  <a:avLst/>
                </a:prstGeom>
                <a:noFill/>
                <a:ln>
                  <a:solidFill>
                    <a:srgbClr val="0F6DAF"/>
                  </a:solidFill>
                </a:ln>
                <a:extLst>
                  <a:ext uri="{909E8E84-426E-40DD-AFC4-6F175D3DCCD1}">
                    <a14:hiddenFill xmlns:a14="http://schemas.microsoft.com/office/drawing/2010/main">
                      <a:solidFill>
                        <a:srgbClr val="D9D9D9"/>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820" b="1" strike="noStrike" noProof="1">
                    <a:solidFill>
                      <a:schemeClr val="tx1"/>
                    </a:solidFill>
                    <a:latin typeface="微软雅黑" panose="020B0503020204020204" charset="-122"/>
                    <a:ea typeface="微软雅黑" panose="020B0503020204020204" charset="-122"/>
                  </a:endParaRPr>
                </a:p>
              </p:txBody>
            </p:sp>
            <p:sp>
              <p:nvSpPr>
                <p:cNvPr id="83" name="椭圆 82"/>
                <p:cNvSpPr/>
                <p:nvPr/>
              </p:nvSpPr>
              <p:spPr>
                <a:xfrm>
                  <a:off x="14838" y="2662"/>
                  <a:ext cx="1588" cy="1588"/>
                </a:xfrm>
                <a:prstGeom prst="ellipse">
                  <a:avLst/>
                </a:prstGeom>
                <a:solidFill>
                  <a:srgbClr val="D9D9D9"/>
                </a:solidFill>
                <a:ln>
                  <a:solidFill>
                    <a:srgbClr val="0F6D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820" b="1" strike="noStrike" noProof="1">
                    <a:solidFill>
                      <a:schemeClr val="tx1"/>
                    </a:solidFill>
                    <a:latin typeface="微软雅黑" panose="020B0503020204020204" charset="-122"/>
                    <a:ea typeface="微软雅黑" panose="020B0503020204020204" charset="-122"/>
                  </a:endParaRPr>
                </a:p>
              </p:txBody>
            </p:sp>
          </p:grpSp>
          <p:pic>
            <p:nvPicPr>
              <p:cNvPr id="57372" name="图片 83"/>
              <p:cNvPicPr>
                <a:picLocks noGrp="1" noChangeAspect="1"/>
              </p:cNvPicPr>
              <p:nvPr/>
            </p:nvPicPr>
            <p:blipFill>
              <a:blip r:embed="rId2"/>
              <a:stretch>
                <a:fillRect/>
              </a:stretch>
            </p:blipFill>
            <p:spPr>
              <a:xfrm>
                <a:off x="11590" y="2521"/>
                <a:ext cx="459" cy="461"/>
              </a:xfrm>
              <a:prstGeom prst="rect">
                <a:avLst/>
              </a:prstGeom>
              <a:noFill/>
              <a:ln w="9525">
                <a:noFill/>
              </a:ln>
            </p:spPr>
          </p:pic>
        </p:grpSp>
      </p:grpSp>
      <p:grpSp>
        <p:nvGrpSpPr>
          <p:cNvPr id="57373" name="组合 98"/>
          <p:cNvGrpSpPr/>
          <p:nvPr/>
        </p:nvGrpSpPr>
        <p:grpSpPr>
          <a:xfrm>
            <a:off x="2457943" y="4726022"/>
            <a:ext cx="2395930" cy="391120"/>
            <a:chOff x="12104" y="7804"/>
            <a:chExt cx="5805" cy="946"/>
          </a:xfrm>
        </p:grpSpPr>
        <p:sp>
          <p:nvSpPr>
            <p:cNvPr id="57374" name="文本框 48"/>
            <p:cNvSpPr txBox="1"/>
            <p:nvPr/>
          </p:nvSpPr>
          <p:spPr>
            <a:xfrm>
              <a:off x="12805" y="7804"/>
              <a:ext cx="5104" cy="946"/>
            </a:xfrm>
            <a:prstGeom prst="rect">
              <a:avLst/>
            </a:prstGeom>
            <a:noFill/>
            <a:ln w="9525">
              <a:noFill/>
            </a:ln>
          </p:spPr>
          <p:txBody>
            <a:bodyPr wrap="square" anchor="t">
              <a:spAutoFit/>
            </a:bodyPr>
            <a:p>
              <a:r>
                <a:rPr lang="zh-CN" altLang="zh-CN" sz="1950" b="1">
                  <a:solidFill>
                    <a:schemeClr val="tx1"/>
                  </a:solidFill>
                  <a:latin typeface="微软雅黑" panose="020B0503020204020204" charset="-122"/>
                  <a:ea typeface="微软雅黑" panose="020B0503020204020204" charset="-122"/>
                </a:rPr>
                <a:t>密度较高</a:t>
              </a:r>
              <a:endParaRPr lang="zh-CN" altLang="zh-CN" sz="1950" b="1">
                <a:solidFill>
                  <a:schemeClr val="tx1"/>
                </a:solidFill>
                <a:latin typeface="微软雅黑" panose="020B0503020204020204" charset="-122"/>
                <a:ea typeface="微软雅黑" panose="020B0503020204020204" charset="-122"/>
              </a:endParaRPr>
            </a:p>
          </p:txBody>
        </p:sp>
        <p:grpSp>
          <p:nvGrpSpPr>
            <p:cNvPr id="57375" name="组合 84"/>
            <p:cNvGrpSpPr/>
            <p:nvPr/>
          </p:nvGrpSpPr>
          <p:grpSpPr>
            <a:xfrm>
              <a:off x="12104" y="7936"/>
              <a:ext cx="674" cy="678"/>
              <a:chOff x="11373" y="2348"/>
              <a:chExt cx="892" cy="896"/>
            </a:xfrm>
          </p:grpSpPr>
          <p:grpSp>
            <p:nvGrpSpPr>
              <p:cNvPr id="57376" name="组合 85"/>
              <p:cNvGrpSpPr/>
              <p:nvPr/>
            </p:nvGrpSpPr>
            <p:grpSpPr>
              <a:xfrm>
                <a:off x="11373" y="2348"/>
                <a:ext cx="893" cy="896"/>
                <a:chOff x="14701" y="2524"/>
                <a:chExt cx="1862" cy="1862"/>
              </a:xfrm>
            </p:grpSpPr>
            <p:sp>
              <p:nvSpPr>
                <p:cNvPr id="87" name="椭圆 86"/>
                <p:cNvSpPr/>
                <p:nvPr/>
              </p:nvSpPr>
              <p:spPr>
                <a:xfrm>
                  <a:off x="14701" y="2524"/>
                  <a:ext cx="1863" cy="1863"/>
                </a:xfrm>
                <a:prstGeom prst="ellipse">
                  <a:avLst/>
                </a:prstGeom>
                <a:noFill/>
                <a:ln>
                  <a:solidFill>
                    <a:srgbClr val="0F6DAF"/>
                  </a:solidFill>
                </a:ln>
                <a:extLst>
                  <a:ext uri="{909E8E84-426E-40DD-AFC4-6F175D3DCCD1}">
                    <a14:hiddenFill xmlns:a14="http://schemas.microsoft.com/office/drawing/2010/main">
                      <a:solidFill>
                        <a:srgbClr val="D9D9D9"/>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820" b="1" strike="noStrike" noProof="1">
                    <a:solidFill>
                      <a:schemeClr val="tx1"/>
                    </a:solidFill>
                    <a:latin typeface="微软雅黑" panose="020B0503020204020204" charset="-122"/>
                    <a:ea typeface="微软雅黑" panose="020B0503020204020204" charset="-122"/>
                  </a:endParaRPr>
                </a:p>
              </p:txBody>
            </p:sp>
            <p:sp>
              <p:nvSpPr>
                <p:cNvPr id="88" name="椭圆 87"/>
                <p:cNvSpPr/>
                <p:nvPr/>
              </p:nvSpPr>
              <p:spPr>
                <a:xfrm>
                  <a:off x="14838" y="2662"/>
                  <a:ext cx="1588" cy="1588"/>
                </a:xfrm>
                <a:prstGeom prst="ellipse">
                  <a:avLst/>
                </a:prstGeom>
                <a:solidFill>
                  <a:srgbClr val="D9D9D9"/>
                </a:solidFill>
                <a:ln>
                  <a:solidFill>
                    <a:srgbClr val="0F6D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820" b="1" strike="noStrike" noProof="1">
                    <a:solidFill>
                      <a:schemeClr val="tx1"/>
                    </a:solidFill>
                    <a:latin typeface="微软雅黑" panose="020B0503020204020204" charset="-122"/>
                    <a:ea typeface="微软雅黑" panose="020B0503020204020204" charset="-122"/>
                  </a:endParaRPr>
                </a:p>
              </p:txBody>
            </p:sp>
          </p:grpSp>
          <p:pic>
            <p:nvPicPr>
              <p:cNvPr id="57379" name="图片 88"/>
              <p:cNvPicPr>
                <a:picLocks noGrp="1" noChangeAspect="1"/>
              </p:cNvPicPr>
              <p:nvPr/>
            </p:nvPicPr>
            <p:blipFill>
              <a:blip r:embed="rId2"/>
              <a:stretch>
                <a:fillRect/>
              </a:stretch>
            </p:blipFill>
            <p:spPr>
              <a:xfrm>
                <a:off x="11590" y="2521"/>
                <a:ext cx="459" cy="461"/>
              </a:xfrm>
              <a:prstGeom prst="rect">
                <a:avLst/>
              </a:prstGeom>
              <a:noFill/>
              <a:ln w="9525">
                <a:noFill/>
              </a:ln>
            </p:spPr>
          </p:pic>
        </p:grpSp>
      </p:grpSp>
      <p:grpSp>
        <p:nvGrpSpPr>
          <p:cNvPr id="57380" name="组合 95"/>
          <p:cNvGrpSpPr/>
          <p:nvPr/>
        </p:nvGrpSpPr>
        <p:grpSpPr>
          <a:xfrm>
            <a:off x="2457943" y="3051347"/>
            <a:ext cx="2434108" cy="391236"/>
            <a:chOff x="12104" y="3745"/>
            <a:chExt cx="5896" cy="949"/>
          </a:xfrm>
        </p:grpSpPr>
        <p:sp>
          <p:nvSpPr>
            <p:cNvPr id="57381" name="文本框 29"/>
            <p:cNvSpPr txBox="1"/>
            <p:nvPr/>
          </p:nvSpPr>
          <p:spPr>
            <a:xfrm>
              <a:off x="12896" y="3745"/>
              <a:ext cx="5104" cy="949"/>
            </a:xfrm>
            <a:prstGeom prst="rect">
              <a:avLst/>
            </a:prstGeom>
            <a:noFill/>
            <a:ln w="9525">
              <a:noFill/>
            </a:ln>
          </p:spPr>
          <p:txBody>
            <a:bodyPr wrap="square" anchor="t">
              <a:spAutoFit/>
            </a:bodyPr>
            <a:p>
              <a:r>
                <a:rPr lang="zh-CN" altLang="en-US" sz="1950" b="1">
                  <a:solidFill>
                    <a:schemeClr val="tx1"/>
                  </a:solidFill>
                  <a:latin typeface="微软雅黑" panose="020B0503020204020204" charset="-122"/>
                  <a:ea typeface="微软雅黑" panose="020B0503020204020204" charset="-122"/>
                </a:rPr>
                <a:t>常年零下</a:t>
              </a:r>
              <a:r>
                <a:rPr lang="en-US" altLang="zh-CN" sz="1950" b="1">
                  <a:solidFill>
                    <a:schemeClr val="tx1"/>
                  </a:solidFill>
                  <a:latin typeface="微软雅黑" panose="020B0503020204020204" charset="-122"/>
                  <a:ea typeface="微软雅黑" panose="020B0503020204020204" charset="-122"/>
                </a:rPr>
                <a:t>40</a:t>
              </a:r>
              <a:r>
                <a:rPr lang="zh-CN" altLang="en-US" sz="1950" b="1">
                  <a:solidFill>
                    <a:schemeClr val="tx1"/>
                  </a:solidFill>
                  <a:latin typeface="微软雅黑" panose="020B0503020204020204" charset="-122"/>
                  <a:ea typeface="微软雅黑" panose="020B0503020204020204" charset="-122"/>
                </a:rPr>
                <a:t>度</a:t>
              </a:r>
              <a:endParaRPr lang="zh-CN" altLang="en-US" sz="1950" b="1">
                <a:solidFill>
                  <a:schemeClr val="tx1"/>
                </a:solidFill>
                <a:latin typeface="微软雅黑" panose="020B0503020204020204" charset="-122"/>
                <a:ea typeface="微软雅黑" panose="020B0503020204020204" charset="-122"/>
              </a:endParaRPr>
            </a:p>
          </p:txBody>
        </p:sp>
        <p:grpSp>
          <p:nvGrpSpPr>
            <p:cNvPr id="57382" name="组合 89"/>
            <p:cNvGrpSpPr/>
            <p:nvPr/>
          </p:nvGrpSpPr>
          <p:grpSpPr>
            <a:xfrm>
              <a:off x="12104" y="3850"/>
              <a:ext cx="674" cy="678"/>
              <a:chOff x="11373" y="2348"/>
              <a:chExt cx="892" cy="896"/>
            </a:xfrm>
          </p:grpSpPr>
          <p:grpSp>
            <p:nvGrpSpPr>
              <p:cNvPr id="57383" name="组合 90"/>
              <p:cNvGrpSpPr/>
              <p:nvPr/>
            </p:nvGrpSpPr>
            <p:grpSpPr>
              <a:xfrm>
                <a:off x="11373" y="2348"/>
                <a:ext cx="893" cy="896"/>
                <a:chOff x="14701" y="2524"/>
                <a:chExt cx="1862" cy="1862"/>
              </a:xfrm>
            </p:grpSpPr>
            <p:sp>
              <p:nvSpPr>
                <p:cNvPr id="92" name="椭圆 91"/>
                <p:cNvSpPr/>
                <p:nvPr/>
              </p:nvSpPr>
              <p:spPr>
                <a:xfrm>
                  <a:off x="14701" y="2524"/>
                  <a:ext cx="1863" cy="1863"/>
                </a:xfrm>
                <a:prstGeom prst="ellipse">
                  <a:avLst/>
                </a:prstGeom>
                <a:noFill/>
                <a:ln>
                  <a:solidFill>
                    <a:srgbClr val="0F6DAF"/>
                  </a:solidFill>
                </a:ln>
                <a:extLst>
                  <a:ext uri="{909E8E84-426E-40DD-AFC4-6F175D3DCCD1}">
                    <a14:hiddenFill xmlns:a14="http://schemas.microsoft.com/office/drawing/2010/main">
                      <a:solidFill>
                        <a:srgbClr val="D9D9D9"/>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820" b="1" strike="noStrike" noProof="1">
                    <a:solidFill>
                      <a:schemeClr val="tx1"/>
                    </a:solidFill>
                    <a:latin typeface="微软雅黑" panose="020B0503020204020204" charset="-122"/>
                    <a:ea typeface="微软雅黑" panose="020B0503020204020204" charset="-122"/>
                  </a:endParaRPr>
                </a:p>
              </p:txBody>
            </p:sp>
            <p:sp>
              <p:nvSpPr>
                <p:cNvPr id="93" name="椭圆 92"/>
                <p:cNvSpPr/>
                <p:nvPr/>
              </p:nvSpPr>
              <p:spPr>
                <a:xfrm>
                  <a:off x="14838" y="2662"/>
                  <a:ext cx="1588" cy="1588"/>
                </a:xfrm>
                <a:prstGeom prst="ellipse">
                  <a:avLst/>
                </a:prstGeom>
                <a:solidFill>
                  <a:srgbClr val="D9D9D9"/>
                </a:solidFill>
                <a:ln>
                  <a:solidFill>
                    <a:srgbClr val="0F6D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820" b="1" strike="noStrike" noProof="1">
                    <a:solidFill>
                      <a:schemeClr val="tx1"/>
                    </a:solidFill>
                    <a:latin typeface="微软雅黑" panose="020B0503020204020204" charset="-122"/>
                    <a:ea typeface="微软雅黑" panose="020B0503020204020204" charset="-122"/>
                  </a:endParaRPr>
                </a:p>
              </p:txBody>
            </p:sp>
          </p:grpSp>
          <p:pic>
            <p:nvPicPr>
              <p:cNvPr id="57386" name="图片 93"/>
              <p:cNvPicPr>
                <a:picLocks noGrp="1" noChangeAspect="1"/>
              </p:cNvPicPr>
              <p:nvPr/>
            </p:nvPicPr>
            <p:blipFill>
              <a:blip r:embed="rId2"/>
              <a:stretch>
                <a:fillRect/>
              </a:stretch>
            </p:blipFill>
            <p:spPr>
              <a:xfrm>
                <a:off x="11590" y="2521"/>
                <a:ext cx="459" cy="461"/>
              </a:xfrm>
              <a:prstGeom prst="rect">
                <a:avLst/>
              </a:prstGeom>
              <a:noFill/>
              <a:ln w="9525">
                <a:noFill/>
              </a:ln>
            </p:spPr>
          </p:pic>
        </p:grpSp>
      </p:grpSp>
      <p:sp>
        <p:nvSpPr>
          <p:cNvPr id="16" name="文本框 15"/>
          <p:cNvSpPr txBox="1"/>
          <p:nvPr>
            <p:custDataLst>
              <p:tags r:id="rId3"/>
            </p:custDataLst>
          </p:nvPr>
        </p:nvSpPr>
        <p:spPr>
          <a:xfrm>
            <a:off x="5008349" y="3407770"/>
            <a:ext cx="4300284" cy="1674429"/>
          </a:xfrm>
          <a:prstGeom prst="rect">
            <a:avLst/>
          </a:prstGeom>
          <a:noFill/>
        </p:spPr>
        <p:txBody>
          <a:bodyPr wrap="square" lIns="66037" tIns="0" rIns="53655" bIns="0" rtlCol="0">
            <a:noAutofit/>
          </a:bodyPr>
          <a:lstStyle>
            <a:defPPr>
              <a:defRPr lang="zh-CN"/>
            </a:defPPr>
            <a:lvl1pPr fontAlgn="auto">
              <a:lnSpc>
                <a:spcPct val="130000"/>
              </a:lnSpc>
              <a:spcAft>
                <a:spcPts val="1000"/>
              </a:spcAft>
              <a:defRPr sz="1600" spc="150"/>
            </a:lvl1pPr>
          </a:lstStyle>
          <a:p>
            <a:pPr lvl="0" algn="l" fontAlgn="auto">
              <a:lnSpc>
                <a:spcPct val="150000"/>
              </a:lnSpc>
              <a:spcBef>
                <a:spcPts val="1000"/>
              </a:spcBef>
              <a:spcAft>
                <a:spcPts val="0"/>
              </a:spcAft>
            </a:pPr>
            <a:r>
              <a:rPr lang="zh-CN" altLang="en-US" sz="1485" b="1" dirty="0">
                <a:solidFill>
                  <a:schemeClr val="tx1"/>
                </a:solidFill>
                <a:uFillTx/>
                <a:latin typeface="Arial" panose="020B0604020202020204" pitchFamily="34" charset="0"/>
                <a:ea typeface="微软雅黑" panose="020B0503020204020204" charset="-122"/>
                <a:sym typeface="+mn-ea"/>
              </a:rPr>
              <a:t>好风景沙发框架架采用俄罗斯西伯利亚进口的高寒落叶松，其恶劣的环境使其木材生长周期缓慢，性能稳定，握钉力持久，这样的框架牢固且稳定。采用六面抛光工艺、含水率控制在</a:t>
            </a:r>
            <a:r>
              <a:rPr lang="en-US" altLang="zh-CN" sz="1485" b="1" dirty="0">
                <a:solidFill>
                  <a:schemeClr val="tx1"/>
                </a:solidFill>
                <a:uFillTx/>
                <a:latin typeface="Arial" panose="020B0604020202020204" pitchFamily="34" charset="0"/>
                <a:ea typeface="微软雅黑" panose="020B0503020204020204" charset="-122"/>
                <a:sym typeface="+mn-ea"/>
              </a:rPr>
              <a:t>13%</a:t>
            </a:r>
            <a:r>
              <a:rPr lang="zh-CN" altLang="en-US" sz="1300" b="1" dirty="0">
                <a:solidFill>
                  <a:schemeClr val="tx1"/>
                </a:solidFill>
                <a:uFillTx/>
                <a:latin typeface="Arial" panose="020B0604020202020204" pitchFamily="34" charset="0"/>
                <a:ea typeface="微软雅黑" panose="020B0503020204020204" charset="-122"/>
                <a:sym typeface="+mn-ea"/>
              </a:rPr>
              <a:t>。</a:t>
            </a:r>
            <a:endParaRPr lang="zh-CN" altLang="en-US" sz="1300" b="1" dirty="0">
              <a:solidFill>
                <a:schemeClr val="tx1"/>
              </a:solidFill>
              <a:uFillTx/>
              <a:latin typeface="Arial" panose="020B0604020202020204" pitchFamily="34" charset="0"/>
              <a:ea typeface="微软雅黑" panose="020B0503020204020204" charset="-122"/>
              <a:sym typeface="+mn-ea"/>
            </a:endParaRPr>
          </a:p>
        </p:txBody>
      </p:sp>
      <p:grpSp>
        <p:nvGrpSpPr>
          <p:cNvPr id="2" name="组合 98"/>
          <p:cNvGrpSpPr/>
          <p:nvPr/>
        </p:nvGrpSpPr>
        <p:grpSpPr>
          <a:xfrm>
            <a:off x="2457943" y="5229559"/>
            <a:ext cx="2395930" cy="391120"/>
            <a:chOff x="12104" y="7804"/>
            <a:chExt cx="5805" cy="946"/>
          </a:xfrm>
        </p:grpSpPr>
        <p:sp>
          <p:nvSpPr>
            <p:cNvPr id="3" name="文本框 48"/>
            <p:cNvSpPr txBox="1"/>
            <p:nvPr/>
          </p:nvSpPr>
          <p:spPr>
            <a:xfrm>
              <a:off x="12805" y="7804"/>
              <a:ext cx="5104" cy="946"/>
            </a:xfrm>
            <a:prstGeom prst="rect">
              <a:avLst/>
            </a:prstGeom>
            <a:noFill/>
            <a:ln w="9525">
              <a:noFill/>
            </a:ln>
          </p:spPr>
          <p:txBody>
            <a:bodyPr wrap="square" anchor="t">
              <a:spAutoFit/>
            </a:bodyPr>
            <a:p>
              <a:r>
                <a:rPr lang="zh-CN" altLang="zh-CN" sz="1950" b="1">
                  <a:solidFill>
                    <a:schemeClr val="tx1"/>
                  </a:solidFill>
                  <a:latin typeface="微软雅黑" panose="020B0503020204020204" charset="-122"/>
                  <a:ea typeface="微软雅黑" panose="020B0503020204020204" charset="-122"/>
                </a:rPr>
                <a:t>韧性够强</a:t>
              </a:r>
              <a:endParaRPr lang="zh-CN" altLang="zh-CN" sz="1950" b="1">
                <a:solidFill>
                  <a:schemeClr val="tx1"/>
                </a:solidFill>
                <a:latin typeface="微软雅黑" panose="020B0503020204020204" charset="-122"/>
                <a:ea typeface="微软雅黑" panose="020B0503020204020204" charset="-122"/>
              </a:endParaRPr>
            </a:p>
          </p:txBody>
        </p:sp>
        <p:grpSp>
          <p:nvGrpSpPr>
            <p:cNvPr id="6" name="组合 84"/>
            <p:cNvGrpSpPr/>
            <p:nvPr/>
          </p:nvGrpSpPr>
          <p:grpSpPr>
            <a:xfrm>
              <a:off x="12104" y="7936"/>
              <a:ext cx="674" cy="678"/>
              <a:chOff x="11373" y="2348"/>
              <a:chExt cx="892" cy="896"/>
            </a:xfrm>
          </p:grpSpPr>
          <p:grpSp>
            <p:nvGrpSpPr>
              <p:cNvPr id="7" name="组合 85"/>
              <p:cNvGrpSpPr/>
              <p:nvPr/>
            </p:nvGrpSpPr>
            <p:grpSpPr>
              <a:xfrm>
                <a:off x="11373" y="2348"/>
                <a:ext cx="893" cy="896"/>
                <a:chOff x="14701" y="2524"/>
                <a:chExt cx="1862" cy="1862"/>
              </a:xfrm>
            </p:grpSpPr>
            <p:sp>
              <p:nvSpPr>
                <p:cNvPr id="8" name="椭圆 7"/>
                <p:cNvSpPr/>
                <p:nvPr/>
              </p:nvSpPr>
              <p:spPr>
                <a:xfrm>
                  <a:off x="14701" y="2524"/>
                  <a:ext cx="1863" cy="1863"/>
                </a:xfrm>
                <a:prstGeom prst="ellipse">
                  <a:avLst/>
                </a:prstGeom>
                <a:noFill/>
                <a:ln>
                  <a:solidFill>
                    <a:srgbClr val="0F6DAF"/>
                  </a:solidFill>
                </a:ln>
                <a:extLst>
                  <a:ext uri="{909E8E84-426E-40DD-AFC4-6F175D3DCCD1}">
                    <a14:hiddenFill xmlns:a14="http://schemas.microsoft.com/office/drawing/2010/main">
                      <a:solidFill>
                        <a:srgbClr val="D9D9D9"/>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820" b="1" strike="noStrike" noProof="1">
                    <a:solidFill>
                      <a:schemeClr val="tx1"/>
                    </a:solidFill>
                    <a:latin typeface="微软雅黑" panose="020B0503020204020204" charset="-122"/>
                    <a:ea typeface="微软雅黑" panose="020B0503020204020204" charset="-122"/>
                  </a:endParaRPr>
                </a:p>
              </p:txBody>
            </p:sp>
            <p:sp>
              <p:nvSpPr>
                <p:cNvPr id="9" name="椭圆 8"/>
                <p:cNvSpPr/>
                <p:nvPr/>
              </p:nvSpPr>
              <p:spPr>
                <a:xfrm>
                  <a:off x="14838" y="2662"/>
                  <a:ext cx="1588" cy="1588"/>
                </a:xfrm>
                <a:prstGeom prst="ellipse">
                  <a:avLst/>
                </a:prstGeom>
                <a:solidFill>
                  <a:srgbClr val="D9D9D9"/>
                </a:solidFill>
                <a:ln>
                  <a:solidFill>
                    <a:srgbClr val="0F6D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820" b="1" strike="noStrike" noProof="1">
                    <a:solidFill>
                      <a:schemeClr val="tx1"/>
                    </a:solidFill>
                    <a:latin typeface="微软雅黑" panose="020B0503020204020204" charset="-122"/>
                    <a:ea typeface="微软雅黑" panose="020B0503020204020204" charset="-122"/>
                  </a:endParaRPr>
                </a:p>
              </p:txBody>
            </p:sp>
          </p:grpSp>
          <p:pic>
            <p:nvPicPr>
              <p:cNvPr id="11" name="图片 88"/>
              <p:cNvPicPr>
                <a:picLocks noGrp="1" noChangeAspect="1"/>
              </p:cNvPicPr>
              <p:nvPr/>
            </p:nvPicPr>
            <p:blipFill>
              <a:blip r:embed="rId2"/>
              <a:stretch>
                <a:fillRect/>
              </a:stretch>
            </p:blipFill>
            <p:spPr>
              <a:xfrm>
                <a:off x="11590" y="2521"/>
                <a:ext cx="459" cy="461"/>
              </a:xfrm>
              <a:prstGeom prst="rect">
                <a:avLst/>
              </a:prstGeom>
              <a:noFill/>
              <a:ln w="9525">
                <a:noFill/>
              </a:ln>
            </p:spPr>
          </p:pic>
        </p:grpSp>
      </p:grpSp>
    </p:spTree>
    <p:custDataLst>
      <p:tags r:id="rId4"/>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2971800" y="635000"/>
            <a:ext cx="6248400" cy="6096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8000"/>
              </a:lnSpc>
              <a:defRPr/>
            </a:pPr>
            <a:r>
              <a:rPr lang="en-US" sz="3200" b="1"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好风景优势：高性价比与长期价值</a:t>
            </a:r>
            <a:endParaRPr lang="en-US" sz="3200" b="1"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3" name="AutoShape 3"/>
          <p:cNvSpPr/>
          <p:nvPr>
            <p:custDataLst>
              <p:tags r:id="rId1"/>
            </p:custDataLst>
          </p:nvPr>
        </p:nvSpPr>
        <p:spPr>
          <a:xfrm>
            <a:off x="762000" y="1778000"/>
            <a:ext cx="508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A16207"/>
                </a:solidFill>
                <a:latin typeface="Noto Sans SC" panose="020B0200000000000000" charset="-122"/>
                <a:ea typeface="Noto Sans SC" panose="020B0200000000000000" charset="-122"/>
                <a:cs typeface="Noto Sans SC" panose="020B0200000000000000" charset="-122"/>
                <a:sym typeface="Noto Sans SC" panose="020B0200000000000000" charset="-122"/>
              </a:rPr>
              <a:t>01 / 拒绝为广告买单</a:t>
            </a:r>
            <a:endParaRPr lang="en-US" sz="1100"/>
          </a:p>
        </p:txBody>
      </p:sp>
      <p:sp>
        <p:nvSpPr>
          <p:cNvPr id="4" name="AutoShape 4"/>
          <p:cNvSpPr/>
          <p:nvPr>
            <p:custDataLst>
              <p:tags r:id="rId2"/>
            </p:custDataLst>
          </p:nvPr>
        </p:nvSpPr>
        <p:spPr>
          <a:xfrm>
            <a:off x="762000" y="2413000"/>
            <a:ext cx="5080000" cy="8255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17000"/>
              </a:lnSpc>
              <a:defRPr/>
            </a:pPr>
            <a:r>
              <a:rPr lang="en-US" sz="14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摒弃行业内大规模投放高价流量广告的常规打法，将营销成本直接让利给消费者。品牌所有资源与重心，聚焦于生产研发创新、全国经销商体系扶持以及整家空间解决方案的打磨，回归家居产品的核心价值。</a:t>
            </a:r>
            <a:endParaRPr lang="en-US" sz="14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5" name="AutoShape 5"/>
          <p:cNvSpPr/>
          <p:nvPr>
            <p:custDataLst>
              <p:tags r:id="rId3"/>
            </p:custDataLst>
          </p:nvPr>
        </p:nvSpPr>
        <p:spPr>
          <a:xfrm>
            <a:off x="762000" y="3810000"/>
            <a:ext cx="508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A16207"/>
                </a:solidFill>
                <a:latin typeface="Noto Sans SC" panose="020B0200000000000000" charset="-122"/>
                <a:ea typeface="Noto Sans SC" panose="020B0200000000000000" charset="-122"/>
                <a:cs typeface="Noto Sans SC" panose="020B0200000000000000" charset="-122"/>
                <a:sym typeface="Noto Sans SC" panose="020B0200000000000000" charset="-122"/>
              </a:rPr>
              <a:t>02 / 双重价值体验</a:t>
            </a:r>
            <a:endParaRPr lang="en-US" sz="1100"/>
          </a:p>
        </p:txBody>
      </p:sp>
      <p:sp>
        <p:nvSpPr>
          <p:cNvPr id="6" name="AutoShape 6"/>
          <p:cNvSpPr/>
          <p:nvPr>
            <p:custDataLst>
              <p:tags r:id="rId4"/>
            </p:custDataLst>
          </p:nvPr>
        </p:nvSpPr>
        <p:spPr>
          <a:xfrm>
            <a:off x="762000" y="4445000"/>
            <a:ext cx="5080000" cy="8255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17000"/>
              </a:lnSpc>
              <a:defRPr/>
            </a:pPr>
            <a:r>
              <a:rPr lang="en-US" sz="14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对标顾家等头部品牌，同等配置下价格更亲民，拒绝广告溢价；与全友等大众品牌相比，价格区间重叠但产品上限更高，可完美承接改善型家居需求，实现品质与价格的双重突破。</a:t>
            </a:r>
            <a:endParaRPr lang="en-US" sz="14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sp>
        <p:nvSpPr>
          <p:cNvPr id="7" name="AutoShape 7"/>
          <p:cNvSpPr/>
          <p:nvPr/>
        </p:nvSpPr>
        <p:spPr>
          <a:xfrm>
            <a:off x="762000" y="5715000"/>
            <a:ext cx="5080000" cy="5080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08000"/>
              </a:lnSpc>
              <a:defRPr/>
            </a:pPr>
            <a:r>
              <a:rPr lang="en-US" sz="1400" b="1"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核心壁垒：</a:t>
            </a:r>
            <a:r>
              <a:rPr lang="en-US" sz="14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以整家交付模式为护城河，为经销商留足利润，为用户提供“材料+方案”的完整价值。</a:t>
            </a:r>
            <a:endParaRPr lang="en-US" sz="14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cxnSp>
        <p:nvCxnSpPr>
          <p:cNvPr id="8" name="Connector 8"/>
          <p:cNvCxnSpPr/>
          <p:nvPr/>
        </p:nvCxnSpPr>
        <p:spPr>
          <a:xfrm rot="5390177">
            <a:off x="4127500" y="3994159"/>
            <a:ext cx="4445000" cy="12700"/>
          </a:xfrm>
          <a:prstGeom prst="straightConnector1">
            <a:avLst/>
          </a:prstGeom>
          <a:solidFill>
            <a:srgbClr val="DEE0E3">
              <a:alpha val="100000"/>
            </a:srgbClr>
          </a:solidFill>
          <a:ln w="12700" cap="flat" cmpd="sng">
            <a:solidFill>
              <a:srgbClr val="A16207">
                <a:alpha val="30000"/>
              </a:srgbClr>
            </a:solidFill>
            <a:prstDash val="solid"/>
            <a:round/>
            <a:headEnd type="none" w="med" len="med"/>
            <a:tailEnd type="none" w="med" len="med"/>
          </a:ln>
        </p:spPr>
      </p:cxnSp>
      <p:sp>
        <p:nvSpPr>
          <p:cNvPr id="9" name="AutoShape 9"/>
          <p:cNvSpPr/>
          <p:nvPr/>
        </p:nvSpPr>
        <p:spPr>
          <a:xfrm>
            <a:off x="6667500" y="5461000"/>
            <a:ext cx="4635500" cy="762000"/>
          </a:xfrm>
          <a:prstGeom prst="rect">
            <a:avLst/>
          </a:prstGeom>
          <a:noFill/>
          <a:ln w="12700" cap="flat" cmpd="sng">
            <a:noFill/>
            <a:prstDash val="solid"/>
            <a:round/>
          </a:ln>
        </p:spPr>
        <p:txBody>
          <a:bodyPr vert="horz" wrap="square" lIns="0" tIns="0" rIns="0" bIns="0" rtlCol="0" anchor="ctr" anchorCtr="0">
            <a:scene3d>
              <a:camera prst="orthographicFront"/>
              <a:lightRig rig="threePt" dir="t"/>
            </a:scene3d>
          </a:bodyPr>
          <a:lstStyle/>
          <a:p>
            <a:pPr marL="0" indent="0" algn="l">
              <a:lnSpc>
                <a:spcPct val="117000"/>
              </a:lnSpc>
              <a:defRPr/>
            </a:pPr>
            <a:r>
              <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rPr>
              <a:t>在好风景的整家定制门店中，消费者不仅能直观感受产品品质，更能获得专业顾问的空间设计咨询，亲身体验“所见即所得”的整家交付服务，正是品牌价值落地的真实写照。</a:t>
            </a:r>
            <a:endParaRPr lang="en-US" sz="1300" b="0" i="0" u="none" strike="noStrike">
              <a:solidFill>
                <a:schemeClr val="tx1"/>
              </a:solidFill>
              <a:effectLst>
                <a:outerShdw blurRad="38100" dist="19050" dir="2700000" algn="tl" rotWithShape="0">
                  <a:schemeClr val="dk1">
                    <a:alpha val="40000"/>
                  </a:schemeClr>
                </a:outerShdw>
              </a:effectLst>
              <a:latin typeface="Noto Sans SC" panose="020B0200000000000000" charset="-122"/>
              <a:ea typeface="Noto Sans SC" panose="020B0200000000000000" charset="-122"/>
              <a:cs typeface="Noto Sans SC" panose="020B0200000000000000" charset="-122"/>
              <a:sym typeface="Noto Sans SC" panose="020B0200000000000000" charset="-122"/>
            </a:endParaRPr>
          </a:p>
        </p:txBody>
      </p:sp>
      <p:pic>
        <p:nvPicPr>
          <p:cNvPr id="11" name="图片 10"/>
          <p:cNvPicPr>
            <a:picLocks noChangeAspect="1"/>
          </p:cNvPicPr>
          <p:nvPr/>
        </p:nvPicPr>
        <p:blipFill>
          <a:blip r:embed="rId5"/>
          <a:stretch>
            <a:fillRect/>
          </a:stretch>
        </p:blipFill>
        <p:spPr>
          <a:xfrm>
            <a:off x="6667500" y="2159000"/>
            <a:ext cx="5022850" cy="267716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边界"/>
          <p:cNvSpPr/>
          <p:nvPr>
            <p:custDataLst>
              <p:tags r:id="rId1"/>
            </p:custDataLst>
          </p:nvPr>
        </p:nvSpPr>
        <p:spPr>
          <a:xfrm>
            <a:off x="2453065" y="2255555"/>
            <a:ext cx="3209487" cy="2832038"/>
          </a:xfrm>
          <a:prstGeom prst="rect">
            <a:avLst/>
          </a:prstGeom>
          <a:solidFill>
            <a:srgbClr val="FFFFFF">
              <a:alpha val="0"/>
            </a:srgbClr>
          </a:soli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115">
              <a:solidFill>
                <a:schemeClr val="lt1"/>
              </a:solidFill>
              <a:sym typeface="+mn-ea"/>
            </a:endParaRPr>
          </a:p>
        </p:txBody>
      </p:sp>
      <p:sp>
        <p:nvSpPr>
          <p:cNvPr id="6" name="文本框 30"/>
          <p:cNvSpPr txBox="1"/>
          <p:nvPr>
            <p:custDataLst>
              <p:tags r:id="rId2"/>
            </p:custDataLst>
          </p:nvPr>
        </p:nvSpPr>
        <p:spPr>
          <a:xfrm>
            <a:off x="809104" y="2255445"/>
            <a:ext cx="4856986" cy="600734"/>
          </a:xfrm>
          <a:prstGeom prst="rect">
            <a:avLst/>
          </a:prstGeom>
        </p:spPr>
        <p:txBody>
          <a:bodyPr lIns="0" tIns="0" rIns="0" bIns="0" anchor="t" anchorCtr="0">
            <a:noAutofit/>
            <a:scene3d>
              <a:camera prst="orthographicFront"/>
              <a:lightRig rig="threePt" dir="t"/>
            </a:scene3d>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lgn="just" fontAlgn="auto">
              <a:lnSpc>
                <a:spcPct val="140000"/>
              </a:lnSpc>
              <a:spcBef>
                <a:spcPct val="0"/>
              </a:spcBef>
              <a:spcAft>
                <a:spcPct val="0"/>
              </a:spcAft>
            </a:pPr>
            <a:r>
              <a:rPr lang="zh-CN" altLang="en-US" sz="1485" kern="0" spc="0" dirty="0">
                <a:solidFill>
                  <a:schemeClr val="tx1"/>
                </a:solidFill>
                <a:effectLst>
                  <a:outerShdw blurRad="38100" dist="19050" dir="2700000" algn="tl" rotWithShape="0">
                    <a:schemeClr val="dk1">
                      <a:alpha val="40000"/>
                    </a:schemeClr>
                  </a:outerShdw>
                </a:effectLst>
                <a:latin typeface="+mn-ea"/>
                <a:ea typeface="+mn-ea"/>
                <a:sym typeface="+mn-ea"/>
              </a:rPr>
              <a:t>全部采用</a:t>
            </a:r>
            <a:r>
              <a:rPr lang="en-US" altLang="zh-CN" sz="1485" kern="0" spc="0" dirty="0">
                <a:solidFill>
                  <a:schemeClr val="tx1"/>
                </a:solidFill>
                <a:effectLst>
                  <a:outerShdw blurRad="38100" dist="19050" dir="2700000" algn="tl" rotWithShape="0">
                    <a:schemeClr val="dk1">
                      <a:alpha val="40000"/>
                    </a:schemeClr>
                  </a:outerShdw>
                </a:effectLst>
                <a:latin typeface="+mn-ea"/>
                <a:ea typeface="+mn-ea"/>
                <a:sym typeface="+mn-ea"/>
              </a:rPr>
              <a:t>10</a:t>
            </a:r>
            <a:r>
              <a:rPr lang="zh-CN" altLang="en-US" sz="1485" kern="0" spc="0" dirty="0">
                <a:solidFill>
                  <a:schemeClr val="tx1"/>
                </a:solidFill>
                <a:effectLst>
                  <a:outerShdw blurRad="38100" dist="19050" dir="2700000" algn="tl" rotWithShape="0">
                    <a:schemeClr val="dk1">
                      <a:alpha val="40000"/>
                    </a:schemeClr>
                  </a:outerShdw>
                </a:effectLst>
                <a:latin typeface="+mn-ea"/>
                <a:ea typeface="+mn-ea"/>
                <a:sym typeface="+mn-ea"/>
              </a:rPr>
              <a:t>厘米宽的高弹力定制牛筋绷带</a:t>
            </a:r>
            <a:r>
              <a:rPr lang="en-US" altLang="zh-CN" sz="1485" kern="0" spc="0" dirty="0">
                <a:solidFill>
                  <a:schemeClr val="tx1"/>
                </a:solidFill>
                <a:effectLst>
                  <a:outerShdw blurRad="38100" dist="19050" dir="2700000" algn="tl" rotWithShape="0">
                    <a:schemeClr val="dk1">
                      <a:alpha val="40000"/>
                    </a:schemeClr>
                  </a:outerShdw>
                </a:effectLst>
                <a:latin typeface="+mn-ea"/>
                <a:ea typeface="+mn-ea"/>
                <a:sym typeface="+mn-ea"/>
              </a:rPr>
              <a:t>,</a:t>
            </a:r>
            <a:r>
              <a:rPr lang="zh-CN" altLang="en-US" sz="1485" kern="0" spc="0" dirty="0">
                <a:solidFill>
                  <a:schemeClr val="tx1"/>
                </a:solidFill>
                <a:effectLst>
                  <a:outerShdw blurRad="38100" dist="19050" dir="2700000" algn="tl" rotWithShape="0">
                    <a:schemeClr val="dk1">
                      <a:alpha val="40000"/>
                    </a:schemeClr>
                  </a:outerShdw>
                </a:effectLst>
                <a:latin typeface="+mn-ea"/>
                <a:ea typeface="+mn-ea"/>
                <a:sym typeface="+mn-ea"/>
              </a:rPr>
              <a:t>牛筋线</a:t>
            </a:r>
            <a:r>
              <a:rPr lang="en-US" altLang="zh-CN" sz="1485" kern="0" spc="0" dirty="0">
                <a:solidFill>
                  <a:schemeClr val="tx1"/>
                </a:solidFill>
                <a:effectLst>
                  <a:outerShdw blurRad="38100" dist="19050" dir="2700000" algn="tl" rotWithShape="0">
                    <a:schemeClr val="dk1">
                      <a:alpha val="40000"/>
                    </a:schemeClr>
                  </a:outerShdw>
                </a:effectLst>
                <a:latin typeface="+mn-ea"/>
                <a:ea typeface="+mn-ea"/>
                <a:sym typeface="+mn-ea"/>
              </a:rPr>
              <a:t>166</a:t>
            </a:r>
            <a:r>
              <a:rPr lang="zh-CN" altLang="en-US" sz="1485" kern="0" spc="0" dirty="0">
                <a:solidFill>
                  <a:schemeClr val="tx1"/>
                </a:solidFill>
                <a:effectLst>
                  <a:outerShdw blurRad="38100" dist="19050" dir="2700000" algn="tl" rotWithShape="0">
                    <a:schemeClr val="dk1">
                      <a:alpha val="40000"/>
                    </a:schemeClr>
                  </a:outerShdw>
                </a:effectLst>
                <a:latin typeface="+mn-ea"/>
                <a:ea typeface="+mn-ea"/>
                <a:sym typeface="+mn-ea"/>
              </a:rPr>
              <a:t>根</a:t>
            </a:r>
            <a:r>
              <a:rPr lang="en-US" altLang="zh-CN" sz="1485" kern="0" spc="0" dirty="0">
                <a:solidFill>
                  <a:schemeClr val="tx1"/>
                </a:solidFill>
                <a:effectLst>
                  <a:outerShdw blurRad="38100" dist="19050" dir="2700000" algn="tl" rotWithShape="0">
                    <a:schemeClr val="dk1">
                      <a:alpha val="40000"/>
                    </a:schemeClr>
                  </a:outerShdw>
                </a:effectLst>
                <a:latin typeface="+mn-ea"/>
                <a:ea typeface="+mn-ea"/>
                <a:sym typeface="+mn-ea"/>
              </a:rPr>
              <a:t>,</a:t>
            </a:r>
            <a:r>
              <a:rPr lang="zh-CN" altLang="en-US" sz="1485" kern="0" spc="0" dirty="0">
                <a:solidFill>
                  <a:schemeClr val="tx1"/>
                </a:solidFill>
                <a:effectLst>
                  <a:outerShdw blurRad="38100" dist="19050" dir="2700000" algn="tl" rotWithShape="0">
                    <a:schemeClr val="dk1">
                      <a:alpha val="40000"/>
                    </a:schemeClr>
                  </a:outerShdw>
                </a:effectLst>
                <a:latin typeface="+mn-ea"/>
                <a:ea typeface="+mn-ea"/>
                <a:sym typeface="+mn-ea"/>
              </a:rPr>
              <a:t>增强沙发的承重能力和耐用性</a:t>
            </a:r>
            <a:r>
              <a:rPr lang="en-US" altLang="zh-CN" sz="1485" kern="0" spc="0" dirty="0">
                <a:solidFill>
                  <a:schemeClr val="tx1"/>
                </a:solidFill>
                <a:effectLst>
                  <a:outerShdw blurRad="38100" dist="19050" dir="2700000" algn="tl" rotWithShape="0">
                    <a:schemeClr val="dk1">
                      <a:alpha val="40000"/>
                    </a:schemeClr>
                  </a:outerShdw>
                </a:effectLst>
                <a:latin typeface="+mn-ea"/>
                <a:ea typeface="+mn-ea"/>
                <a:sym typeface="+mn-ea"/>
              </a:rPr>
              <a:t>,</a:t>
            </a:r>
            <a:r>
              <a:rPr lang="zh-CN" altLang="en-US" sz="1485" kern="0" spc="0" dirty="0">
                <a:solidFill>
                  <a:schemeClr val="tx1"/>
                </a:solidFill>
                <a:effectLst>
                  <a:outerShdw blurRad="38100" dist="19050" dir="2700000" algn="tl" rotWithShape="0">
                    <a:schemeClr val="dk1">
                      <a:alpha val="40000"/>
                    </a:schemeClr>
                  </a:outerShdw>
                </a:effectLst>
                <a:latin typeface="+mn-ea"/>
                <a:ea typeface="+mn-ea"/>
                <a:sym typeface="+mn-ea"/>
              </a:rPr>
              <a:t>‌提供更好的支撑和舒适度</a:t>
            </a:r>
            <a:endParaRPr lang="zh-CN" altLang="en-US" sz="1485" kern="0" spc="0" dirty="0">
              <a:solidFill>
                <a:schemeClr val="tx1"/>
              </a:solidFill>
              <a:effectLst>
                <a:outerShdw blurRad="38100" dist="19050" dir="2700000" algn="tl" rotWithShape="0">
                  <a:schemeClr val="dk1">
                    <a:alpha val="40000"/>
                  </a:schemeClr>
                </a:outerShdw>
              </a:effectLst>
              <a:latin typeface="+mn-ea"/>
              <a:ea typeface="+mn-ea"/>
              <a:sym typeface="+mn-ea"/>
            </a:endParaRPr>
          </a:p>
        </p:txBody>
      </p:sp>
      <p:sp>
        <p:nvSpPr>
          <p:cNvPr id="73" name="椭圆 72"/>
          <p:cNvSpPr/>
          <p:nvPr>
            <p:custDataLst>
              <p:tags r:id="rId3"/>
            </p:custDataLst>
          </p:nvPr>
        </p:nvSpPr>
        <p:spPr>
          <a:xfrm>
            <a:off x="492815" y="2372323"/>
            <a:ext cx="133679" cy="133679"/>
          </a:xfrm>
          <a:prstGeom prst="ellipse">
            <a:avLst/>
          </a:prstGeom>
          <a:solidFill>
            <a:schemeClr val="accent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115">
              <a:solidFill>
                <a:schemeClr val="lt1"/>
              </a:solidFill>
            </a:endParaRPr>
          </a:p>
        </p:txBody>
      </p:sp>
      <p:sp>
        <p:nvSpPr>
          <p:cNvPr id="74" name="任意多边形: 形状 3"/>
          <p:cNvSpPr>
            <a:spLocks noChangeAspect="1"/>
          </p:cNvSpPr>
          <p:nvPr>
            <p:custDataLst>
              <p:tags r:id="rId4"/>
            </p:custDataLst>
          </p:nvPr>
        </p:nvSpPr>
        <p:spPr>
          <a:xfrm>
            <a:off x="2483733" y="2334976"/>
            <a:ext cx="72344" cy="64087"/>
          </a:xfrm>
          <a:custGeom>
            <a:avLst/>
            <a:gdLst>
              <a:gd name="connsiteX0" fmla="*/ 179183 w 200697"/>
              <a:gd name="connsiteY0" fmla="*/ 190 h 177028"/>
              <a:gd name="connsiteX1" fmla="*/ 193188 w 200697"/>
              <a:gd name="connsiteY1" fmla="*/ 3768 h 177028"/>
              <a:gd name="connsiteX2" fmla="*/ 196909 w 200697"/>
              <a:gd name="connsiteY2" fmla="*/ 30225 h 177028"/>
              <a:gd name="connsiteX3" fmla="*/ 92218 w 200697"/>
              <a:gd name="connsiteY3" fmla="*/ 169514 h 177028"/>
              <a:gd name="connsiteX4" fmla="*/ 78543 w 200697"/>
              <a:gd name="connsiteY4" fmla="*/ 176980 h 177028"/>
              <a:gd name="connsiteX5" fmla="*/ 77142 w 200697"/>
              <a:gd name="connsiteY5" fmla="*/ 177028 h 177028"/>
              <a:gd name="connsiteX6" fmla="*/ 63902 w 200697"/>
              <a:gd name="connsiteY6" fmla="*/ 171616 h 177028"/>
              <a:gd name="connsiteX7" fmla="*/ 5649 w 200697"/>
              <a:gd name="connsiteY7" fmla="*/ 114402 h 177028"/>
              <a:gd name="connsiteX8" fmla="*/ 5407 w 200697"/>
              <a:gd name="connsiteY8" fmla="*/ 87728 h 177028"/>
              <a:gd name="connsiteX9" fmla="*/ 32105 w 200697"/>
              <a:gd name="connsiteY9" fmla="*/ 87487 h 177028"/>
              <a:gd name="connsiteX10" fmla="*/ 74992 w 200697"/>
              <a:gd name="connsiteY10" fmla="*/ 129600 h 177028"/>
              <a:gd name="connsiteX11" fmla="*/ 166756 w 200697"/>
              <a:gd name="connsiteY11" fmla="*/ 7537 h 177028"/>
              <a:gd name="connsiteX12" fmla="*/ 179183 w 200697"/>
              <a:gd name="connsiteY12" fmla="*/ 190 h 177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697" h="177028">
                <a:moveTo>
                  <a:pt x="179183" y="190"/>
                </a:moveTo>
                <a:cubicBezTo>
                  <a:pt x="183964" y="-490"/>
                  <a:pt x="189008" y="652"/>
                  <a:pt x="193188" y="3768"/>
                </a:cubicBezTo>
                <a:cubicBezTo>
                  <a:pt x="201499" y="10074"/>
                  <a:pt x="203167" y="21889"/>
                  <a:pt x="196909" y="30225"/>
                </a:cubicBezTo>
                <a:lnTo>
                  <a:pt x="92218" y="169514"/>
                </a:lnTo>
                <a:cubicBezTo>
                  <a:pt x="88957" y="173863"/>
                  <a:pt x="83955" y="176593"/>
                  <a:pt x="78543" y="176980"/>
                </a:cubicBezTo>
                <a:cubicBezTo>
                  <a:pt x="78060" y="177028"/>
                  <a:pt x="77601" y="177028"/>
                  <a:pt x="77142" y="177028"/>
                </a:cubicBezTo>
                <a:cubicBezTo>
                  <a:pt x="72213" y="177028"/>
                  <a:pt x="67453" y="175119"/>
                  <a:pt x="63902" y="171616"/>
                </a:cubicBezTo>
                <a:lnTo>
                  <a:pt x="5649" y="114402"/>
                </a:lnTo>
                <a:cubicBezTo>
                  <a:pt x="-1793" y="107106"/>
                  <a:pt x="-1889" y="95170"/>
                  <a:pt x="5407" y="87728"/>
                </a:cubicBezTo>
                <a:cubicBezTo>
                  <a:pt x="12728" y="80287"/>
                  <a:pt x="24664" y="80190"/>
                  <a:pt x="32105" y="87487"/>
                </a:cubicBezTo>
                <a:lnTo>
                  <a:pt x="74992" y="129600"/>
                </a:lnTo>
                <a:lnTo>
                  <a:pt x="166756" y="7537"/>
                </a:lnTo>
                <a:cubicBezTo>
                  <a:pt x="169885" y="3370"/>
                  <a:pt x="174403" y="869"/>
                  <a:pt x="179183" y="19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115">
              <a:solidFill>
                <a:schemeClr val="lt1"/>
              </a:solidFill>
            </a:endParaRPr>
          </a:p>
        </p:txBody>
      </p:sp>
      <p:sp>
        <p:nvSpPr>
          <p:cNvPr id="22" name="文本框 30"/>
          <p:cNvSpPr txBox="1"/>
          <p:nvPr>
            <p:custDataLst>
              <p:tags r:id="rId5"/>
            </p:custDataLst>
          </p:nvPr>
        </p:nvSpPr>
        <p:spPr>
          <a:xfrm>
            <a:off x="809104" y="2999286"/>
            <a:ext cx="4856986" cy="600734"/>
          </a:xfrm>
          <a:prstGeom prst="rect">
            <a:avLst/>
          </a:prstGeom>
        </p:spPr>
        <p:txBody>
          <a:bodyPr lIns="0" tIns="0" rIns="0" bIns="0" anchor="t" anchorCtr="0">
            <a:noAutofit/>
            <a:scene3d>
              <a:camera prst="orthographicFront"/>
              <a:lightRig rig="threePt" dir="t"/>
            </a:scene3d>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lgn="just" fontAlgn="auto">
              <a:lnSpc>
                <a:spcPct val="140000"/>
              </a:lnSpc>
              <a:spcBef>
                <a:spcPct val="0"/>
              </a:spcBef>
              <a:spcAft>
                <a:spcPct val="0"/>
              </a:spcAft>
            </a:pPr>
            <a:r>
              <a:rPr lang="zh-CN" altLang="en-US" sz="1980" kern="0" spc="0" dirty="0">
                <a:solidFill>
                  <a:schemeClr val="tx1"/>
                </a:solidFill>
                <a:effectLst>
                  <a:outerShdw blurRad="38100" dist="19050" dir="2700000" algn="tl" rotWithShape="0">
                    <a:schemeClr val="dk1">
                      <a:alpha val="40000"/>
                    </a:schemeClr>
                  </a:outerShdw>
                </a:effectLst>
                <a:latin typeface="+mn-ea"/>
                <a:ea typeface="+mn-ea"/>
                <a:sym typeface="+mn-ea"/>
              </a:rPr>
              <a:t>蹦极材质</a:t>
            </a:r>
            <a:r>
              <a:rPr lang="en-US" altLang="zh-CN" sz="1980" kern="0" spc="0" dirty="0">
                <a:solidFill>
                  <a:schemeClr val="tx1"/>
                </a:solidFill>
                <a:effectLst>
                  <a:outerShdw blurRad="38100" dist="19050" dir="2700000" algn="tl" rotWithShape="0">
                    <a:schemeClr val="dk1">
                      <a:alpha val="40000"/>
                    </a:schemeClr>
                  </a:outerShdw>
                </a:effectLst>
                <a:latin typeface="+mn-ea"/>
                <a:ea typeface="+mn-ea"/>
                <a:sym typeface="+mn-ea"/>
              </a:rPr>
              <a:t> </a:t>
            </a:r>
            <a:r>
              <a:rPr lang="zh-CN" altLang="en-US" sz="1980" kern="0" spc="0" dirty="0">
                <a:solidFill>
                  <a:schemeClr val="tx1"/>
                </a:solidFill>
                <a:effectLst>
                  <a:outerShdw blurRad="38100" dist="19050" dir="2700000" algn="tl" rotWithShape="0">
                    <a:schemeClr val="dk1">
                      <a:alpha val="40000"/>
                    </a:schemeClr>
                  </a:outerShdw>
                </a:effectLst>
                <a:latin typeface="+mn-ea"/>
                <a:ea typeface="+mn-ea"/>
                <a:sym typeface="+mn-ea"/>
              </a:rPr>
              <a:t>坚韧抗撕裂</a:t>
            </a:r>
            <a:r>
              <a:rPr lang="en-US" altLang="zh-CN" sz="1980" kern="0" spc="0" dirty="0">
                <a:solidFill>
                  <a:schemeClr val="tx1"/>
                </a:solidFill>
                <a:effectLst>
                  <a:outerShdw blurRad="38100" dist="19050" dir="2700000" algn="tl" rotWithShape="0">
                    <a:schemeClr val="dk1">
                      <a:alpha val="40000"/>
                    </a:schemeClr>
                  </a:outerShdw>
                </a:effectLst>
                <a:latin typeface="+mn-ea"/>
                <a:ea typeface="+mn-ea"/>
                <a:sym typeface="+mn-ea"/>
              </a:rPr>
              <a:t> </a:t>
            </a:r>
            <a:r>
              <a:rPr lang="zh-CN" altLang="en-US" sz="1980" kern="0" spc="0" dirty="0">
                <a:solidFill>
                  <a:schemeClr val="tx1"/>
                </a:solidFill>
                <a:effectLst>
                  <a:outerShdw blurRad="38100" dist="19050" dir="2700000" algn="tl" rotWithShape="0">
                    <a:schemeClr val="dk1">
                      <a:alpha val="40000"/>
                    </a:schemeClr>
                  </a:outerShdw>
                </a:effectLst>
                <a:latin typeface="+mn-ea"/>
                <a:ea typeface="+mn-ea"/>
                <a:sym typeface="+mn-ea"/>
              </a:rPr>
              <a:t>经久耐用</a:t>
            </a:r>
            <a:endParaRPr lang="zh-CN" altLang="en-US" sz="1980" kern="0" spc="0" dirty="0">
              <a:solidFill>
                <a:schemeClr val="tx1"/>
              </a:solidFill>
              <a:effectLst>
                <a:outerShdw blurRad="38100" dist="19050" dir="2700000" algn="tl" rotWithShape="0">
                  <a:schemeClr val="dk1">
                    <a:alpha val="40000"/>
                  </a:schemeClr>
                </a:outerShdw>
              </a:effectLst>
              <a:latin typeface="+mn-ea"/>
              <a:ea typeface="+mn-ea"/>
              <a:sym typeface="+mn-ea"/>
            </a:endParaRPr>
          </a:p>
        </p:txBody>
      </p:sp>
      <p:sp>
        <p:nvSpPr>
          <p:cNvPr id="23" name="椭圆 22"/>
          <p:cNvSpPr/>
          <p:nvPr>
            <p:custDataLst>
              <p:tags r:id="rId6"/>
            </p:custDataLst>
          </p:nvPr>
        </p:nvSpPr>
        <p:spPr>
          <a:xfrm>
            <a:off x="492815" y="3177542"/>
            <a:ext cx="133679" cy="133679"/>
          </a:xfrm>
          <a:prstGeom prst="ellipse">
            <a:avLst/>
          </a:prstGeom>
          <a:solidFill>
            <a:schemeClr val="accent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115">
              <a:solidFill>
                <a:schemeClr val="lt1"/>
              </a:solidFill>
            </a:endParaRPr>
          </a:p>
        </p:txBody>
      </p:sp>
      <p:sp>
        <p:nvSpPr>
          <p:cNvPr id="26" name="文本框 30"/>
          <p:cNvSpPr txBox="1"/>
          <p:nvPr>
            <p:custDataLst>
              <p:tags r:id="rId7"/>
            </p:custDataLst>
          </p:nvPr>
        </p:nvSpPr>
        <p:spPr>
          <a:xfrm>
            <a:off x="809104" y="3743521"/>
            <a:ext cx="4738647" cy="600734"/>
          </a:xfrm>
          <a:prstGeom prst="rect">
            <a:avLst/>
          </a:prstGeom>
        </p:spPr>
        <p:txBody>
          <a:bodyPr lIns="0" tIns="0" rIns="0" bIns="0" anchor="t" anchorCtr="0">
            <a:noAutofit/>
            <a:scene3d>
              <a:camera prst="orthographicFront"/>
              <a:lightRig rig="threePt" dir="t"/>
            </a:scene3d>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lgn="just" fontAlgn="auto">
              <a:lnSpc>
                <a:spcPct val="140000"/>
              </a:lnSpc>
              <a:spcBef>
                <a:spcPct val="0"/>
              </a:spcBef>
              <a:spcAft>
                <a:spcPct val="0"/>
              </a:spcAft>
            </a:pPr>
            <a:r>
              <a:rPr lang="zh-CN" altLang="en-US" sz="1240" kern="0" dirty="0">
                <a:solidFill>
                  <a:schemeClr val="tx1"/>
                </a:solidFill>
                <a:effectLst>
                  <a:outerShdw blurRad="38100" dist="19050" dir="2700000" algn="tl" rotWithShape="0">
                    <a:schemeClr val="dk1">
                      <a:alpha val="40000"/>
                    </a:schemeClr>
                  </a:outerShdw>
                </a:effectLst>
                <a:latin typeface="+mn-ea"/>
                <a:sym typeface="+mn-ea"/>
              </a:rPr>
              <a:t>沙发底部绷带采用“井”字型横竖向编织</a:t>
            </a:r>
            <a:r>
              <a:rPr lang="en-US" altLang="zh-CN" sz="1240" kern="0" dirty="0">
                <a:solidFill>
                  <a:schemeClr val="tx1"/>
                </a:solidFill>
                <a:effectLst>
                  <a:outerShdw blurRad="38100" dist="19050" dir="2700000" algn="tl" rotWithShape="0">
                    <a:schemeClr val="dk1">
                      <a:alpha val="40000"/>
                    </a:schemeClr>
                  </a:outerShdw>
                </a:effectLst>
                <a:latin typeface="+mn-ea"/>
                <a:sym typeface="+mn-ea"/>
              </a:rPr>
              <a:t>,</a:t>
            </a:r>
            <a:r>
              <a:rPr lang="zh-CN" altLang="en-US" sz="1240" kern="0" dirty="0">
                <a:solidFill>
                  <a:schemeClr val="tx1"/>
                </a:solidFill>
                <a:effectLst>
                  <a:outerShdw blurRad="38100" dist="19050" dir="2700000" algn="tl" rotWithShape="0">
                    <a:schemeClr val="dk1">
                      <a:alpha val="40000"/>
                    </a:schemeClr>
                  </a:outerShdw>
                </a:effectLst>
                <a:latin typeface="+mn-ea"/>
                <a:sym typeface="+mn-ea"/>
              </a:rPr>
              <a:t>遵循力学原理</a:t>
            </a:r>
            <a:r>
              <a:rPr lang="en-US" altLang="zh-CN" sz="1240" kern="0" dirty="0">
                <a:solidFill>
                  <a:schemeClr val="tx1"/>
                </a:solidFill>
                <a:effectLst>
                  <a:outerShdw blurRad="38100" dist="19050" dir="2700000" algn="tl" rotWithShape="0">
                    <a:schemeClr val="dk1">
                      <a:alpha val="40000"/>
                    </a:schemeClr>
                  </a:outerShdw>
                </a:effectLst>
                <a:latin typeface="+mn-ea"/>
                <a:sym typeface="+mn-ea"/>
              </a:rPr>
              <a:t>,</a:t>
            </a:r>
            <a:r>
              <a:rPr lang="zh-CN" altLang="en-US" sz="1240" kern="0" dirty="0">
                <a:solidFill>
                  <a:schemeClr val="tx1"/>
                </a:solidFill>
                <a:effectLst>
                  <a:outerShdw blurRad="38100" dist="19050" dir="2700000" algn="tl" rotWithShape="0">
                    <a:schemeClr val="dk1">
                      <a:alpha val="40000"/>
                    </a:schemeClr>
                  </a:outerShdw>
                </a:effectLst>
                <a:latin typeface="+mn-ea"/>
                <a:sym typeface="+mn-ea"/>
              </a:rPr>
              <a:t>分散均衡受力</a:t>
            </a:r>
            <a:r>
              <a:rPr lang="en-US" altLang="zh-CN" sz="1240" kern="0" dirty="0">
                <a:solidFill>
                  <a:schemeClr val="tx1"/>
                </a:solidFill>
                <a:effectLst>
                  <a:outerShdw blurRad="38100" dist="19050" dir="2700000" algn="tl" rotWithShape="0">
                    <a:schemeClr val="dk1">
                      <a:alpha val="40000"/>
                    </a:schemeClr>
                  </a:outerShdw>
                </a:effectLst>
                <a:latin typeface="+mn-ea"/>
                <a:sym typeface="+mn-ea"/>
              </a:rPr>
              <a:t>,</a:t>
            </a:r>
            <a:r>
              <a:rPr lang="zh-CN" altLang="en-US" sz="1240" kern="0" dirty="0">
                <a:solidFill>
                  <a:schemeClr val="tx1"/>
                </a:solidFill>
                <a:effectLst>
                  <a:outerShdw blurRad="38100" dist="19050" dir="2700000" algn="tl" rotWithShape="0">
                    <a:schemeClr val="dk1">
                      <a:alpha val="40000"/>
                    </a:schemeClr>
                  </a:outerShdw>
                </a:effectLst>
                <a:latin typeface="+mn-ea"/>
                <a:sym typeface="+mn-ea"/>
              </a:rPr>
              <a:t>提升了座感</a:t>
            </a:r>
            <a:r>
              <a:rPr lang="en-US" altLang="zh-CN" sz="1240" kern="0" dirty="0">
                <a:solidFill>
                  <a:schemeClr val="tx1"/>
                </a:solidFill>
                <a:effectLst>
                  <a:outerShdw blurRad="38100" dist="19050" dir="2700000" algn="tl" rotWithShape="0">
                    <a:schemeClr val="dk1">
                      <a:alpha val="40000"/>
                    </a:schemeClr>
                  </a:outerShdw>
                </a:effectLst>
                <a:latin typeface="+mn-ea"/>
                <a:sym typeface="+mn-ea"/>
              </a:rPr>
              <a:t>,</a:t>
            </a:r>
            <a:r>
              <a:rPr lang="zh-CN" altLang="en-US" sz="1240" kern="0" dirty="0">
                <a:solidFill>
                  <a:schemeClr val="tx1"/>
                </a:solidFill>
                <a:effectLst>
                  <a:outerShdw blurRad="38100" dist="19050" dir="2700000" algn="tl" rotWithShape="0">
                    <a:schemeClr val="dk1">
                      <a:alpha val="40000"/>
                    </a:schemeClr>
                  </a:outerShdw>
                </a:effectLst>
                <a:latin typeface="+mn-ea"/>
                <a:sym typeface="+mn-ea"/>
              </a:rPr>
              <a:t>沙发的承重力更强</a:t>
            </a:r>
            <a:r>
              <a:rPr lang="en-US" altLang="zh-CN" sz="1240" kern="0" dirty="0">
                <a:solidFill>
                  <a:schemeClr val="tx1"/>
                </a:solidFill>
                <a:effectLst>
                  <a:outerShdw blurRad="38100" dist="19050" dir="2700000" algn="tl" rotWithShape="0">
                    <a:schemeClr val="dk1">
                      <a:alpha val="40000"/>
                    </a:schemeClr>
                  </a:outerShdw>
                </a:effectLst>
                <a:latin typeface="+mn-ea"/>
                <a:sym typeface="+mn-ea"/>
              </a:rPr>
              <a:t>,</a:t>
            </a:r>
            <a:r>
              <a:rPr lang="zh-CN" altLang="en-US" sz="1240" kern="0" dirty="0">
                <a:solidFill>
                  <a:schemeClr val="tx1"/>
                </a:solidFill>
                <a:effectLst>
                  <a:outerShdw blurRad="38100" dist="19050" dir="2700000" algn="tl" rotWithShape="0">
                    <a:schemeClr val="dk1">
                      <a:alpha val="40000"/>
                    </a:schemeClr>
                  </a:outerShdw>
                </a:effectLst>
                <a:latin typeface="+mn-ea"/>
                <a:sym typeface="+mn-ea"/>
              </a:rPr>
              <a:t>长时间高频使用不担忧</a:t>
            </a:r>
            <a:endParaRPr lang="zh-CN" altLang="en-US" sz="1240" kern="0" dirty="0">
              <a:solidFill>
                <a:schemeClr val="tx1"/>
              </a:solidFill>
              <a:effectLst>
                <a:outerShdw blurRad="38100" dist="19050" dir="2700000" algn="tl" rotWithShape="0">
                  <a:schemeClr val="dk1">
                    <a:alpha val="40000"/>
                  </a:schemeClr>
                </a:outerShdw>
              </a:effectLst>
              <a:latin typeface="+mn-ea"/>
              <a:sym typeface="+mn-ea"/>
            </a:endParaRPr>
          </a:p>
        </p:txBody>
      </p:sp>
      <p:sp>
        <p:nvSpPr>
          <p:cNvPr id="27" name="椭圆 26"/>
          <p:cNvSpPr/>
          <p:nvPr>
            <p:custDataLst>
              <p:tags r:id="rId8"/>
            </p:custDataLst>
          </p:nvPr>
        </p:nvSpPr>
        <p:spPr>
          <a:xfrm>
            <a:off x="493011" y="3848492"/>
            <a:ext cx="133671" cy="139569"/>
          </a:xfrm>
          <a:prstGeom prst="ellipse">
            <a:avLst/>
          </a:prstGeom>
          <a:solidFill>
            <a:schemeClr val="accent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115">
              <a:solidFill>
                <a:schemeClr val="lt1"/>
              </a:solidFill>
            </a:endParaRPr>
          </a:p>
        </p:txBody>
      </p:sp>
      <p:sp>
        <p:nvSpPr>
          <p:cNvPr id="30" name="文本框 30"/>
          <p:cNvSpPr txBox="1"/>
          <p:nvPr>
            <p:custDataLst>
              <p:tags r:id="rId9"/>
            </p:custDataLst>
          </p:nvPr>
        </p:nvSpPr>
        <p:spPr>
          <a:xfrm>
            <a:off x="808921" y="4487608"/>
            <a:ext cx="3005428" cy="600771"/>
          </a:xfrm>
          <a:prstGeom prst="rect">
            <a:avLst/>
          </a:prstGeom>
        </p:spPr>
        <p:txBody>
          <a:bodyPr lIns="0" tIns="0" rIns="0" bIns="0" anchor="t" anchorCtr="0">
            <a:noAutofit/>
            <a:scene3d>
              <a:camera prst="orthographicFront"/>
              <a:lightRig rig="threePt" dir="t"/>
            </a:scene3d>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lgn="just" fontAlgn="auto">
              <a:lnSpc>
                <a:spcPct val="140000"/>
              </a:lnSpc>
              <a:spcBef>
                <a:spcPct val="0"/>
              </a:spcBef>
              <a:spcAft>
                <a:spcPct val="0"/>
              </a:spcAft>
            </a:pPr>
            <a:r>
              <a:rPr lang="zh-CN" altLang="en-US" sz="1735" kern="0" dirty="0">
                <a:solidFill>
                  <a:schemeClr val="tx1"/>
                </a:solidFill>
                <a:effectLst>
                  <a:outerShdw blurRad="38100" dist="19050" dir="2700000" algn="tl" rotWithShape="0">
                    <a:schemeClr val="dk1">
                      <a:alpha val="40000"/>
                    </a:schemeClr>
                  </a:outerShdw>
                </a:effectLst>
                <a:latin typeface="+mn-ea"/>
                <a:sym typeface="+mn-ea"/>
              </a:rPr>
              <a:t>长时间使用不松垮</a:t>
            </a:r>
            <a:r>
              <a:rPr lang="en-US" altLang="zh-CN" sz="1735" kern="0" dirty="0">
                <a:solidFill>
                  <a:schemeClr val="tx1"/>
                </a:solidFill>
                <a:effectLst>
                  <a:outerShdw blurRad="38100" dist="19050" dir="2700000" algn="tl" rotWithShape="0">
                    <a:schemeClr val="dk1">
                      <a:alpha val="40000"/>
                    </a:schemeClr>
                  </a:outerShdw>
                </a:effectLst>
                <a:latin typeface="+mn-ea"/>
                <a:sym typeface="+mn-ea"/>
              </a:rPr>
              <a:t>,</a:t>
            </a:r>
            <a:r>
              <a:rPr lang="zh-CN" altLang="en-US" sz="1735" kern="0" dirty="0">
                <a:solidFill>
                  <a:schemeClr val="tx1"/>
                </a:solidFill>
                <a:effectLst>
                  <a:outerShdw blurRad="38100" dist="19050" dir="2700000" algn="tl" rotWithShape="0">
                    <a:schemeClr val="dk1">
                      <a:alpha val="40000"/>
                    </a:schemeClr>
                  </a:outerShdw>
                </a:effectLst>
                <a:latin typeface="+mn-ea"/>
                <a:sym typeface="+mn-ea"/>
              </a:rPr>
              <a:t>使用寿命比普通沙发更长</a:t>
            </a:r>
            <a:endParaRPr lang="zh-CN" altLang="en-US" sz="1735" kern="0" dirty="0">
              <a:solidFill>
                <a:schemeClr val="tx1"/>
              </a:solidFill>
              <a:effectLst>
                <a:outerShdw blurRad="38100" dist="19050" dir="2700000" algn="tl" rotWithShape="0">
                  <a:schemeClr val="dk1">
                    <a:alpha val="40000"/>
                  </a:schemeClr>
                </a:outerShdw>
              </a:effectLst>
              <a:latin typeface="+mn-ea"/>
              <a:sym typeface="+mn-ea"/>
            </a:endParaRPr>
          </a:p>
        </p:txBody>
      </p:sp>
      <p:sp>
        <p:nvSpPr>
          <p:cNvPr id="31" name="椭圆 30"/>
          <p:cNvSpPr/>
          <p:nvPr>
            <p:custDataLst>
              <p:tags r:id="rId10"/>
            </p:custDataLst>
          </p:nvPr>
        </p:nvSpPr>
        <p:spPr>
          <a:xfrm>
            <a:off x="492815" y="4525353"/>
            <a:ext cx="133679" cy="133679"/>
          </a:xfrm>
          <a:prstGeom prst="ellipse">
            <a:avLst/>
          </a:prstGeom>
          <a:solidFill>
            <a:schemeClr val="accent4"/>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115">
              <a:solidFill>
                <a:schemeClr val="lt1"/>
              </a:solidFill>
            </a:endParaRPr>
          </a:p>
        </p:txBody>
      </p:sp>
      <p:sp>
        <p:nvSpPr>
          <p:cNvPr id="32" name="任意多边形: 形状 3"/>
          <p:cNvSpPr>
            <a:spLocks noChangeAspect="1"/>
          </p:cNvSpPr>
          <p:nvPr>
            <p:custDataLst>
              <p:tags r:id="rId11"/>
            </p:custDataLst>
          </p:nvPr>
        </p:nvSpPr>
        <p:spPr>
          <a:xfrm>
            <a:off x="554148" y="4590226"/>
            <a:ext cx="72344" cy="64087"/>
          </a:xfrm>
          <a:custGeom>
            <a:avLst/>
            <a:gdLst>
              <a:gd name="connsiteX0" fmla="*/ 179183 w 200697"/>
              <a:gd name="connsiteY0" fmla="*/ 190 h 177028"/>
              <a:gd name="connsiteX1" fmla="*/ 193188 w 200697"/>
              <a:gd name="connsiteY1" fmla="*/ 3768 h 177028"/>
              <a:gd name="connsiteX2" fmla="*/ 196909 w 200697"/>
              <a:gd name="connsiteY2" fmla="*/ 30225 h 177028"/>
              <a:gd name="connsiteX3" fmla="*/ 92218 w 200697"/>
              <a:gd name="connsiteY3" fmla="*/ 169514 h 177028"/>
              <a:gd name="connsiteX4" fmla="*/ 78543 w 200697"/>
              <a:gd name="connsiteY4" fmla="*/ 176980 h 177028"/>
              <a:gd name="connsiteX5" fmla="*/ 77142 w 200697"/>
              <a:gd name="connsiteY5" fmla="*/ 177028 h 177028"/>
              <a:gd name="connsiteX6" fmla="*/ 63902 w 200697"/>
              <a:gd name="connsiteY6" fmla="*/ 171616 h 177028"/>
              <a:gd name="connsiteX7" fmla="*/ 5649 w 200697"/>
              <a:gd name="connsiteY7" fmla="*/ 114402 h 177028"/>
              <a:gd name="connsiteX8" fmla="*/ 5407 w 200697"/>
              <a:gd name="connsiteY8" fmla="*/ 87728 h 177028"/>
              <a:gd name="connsiteX9" fmla="*/ 32105 w 200697"/>
              <a:gd name="connsiteY9" fmla="*/ 87487 h 177028"/>
              <a:gd name="connsiteX10" fmla="*/ 74992 w 200697"/>
              <a:gd name="connsiteY10" fmla="*/ 129600 h 177028"/>
              <a:gd name="connsiteX11" fmla="*/ 166756 w 200697"/>
              <a:gd name="connsiteY11" fmla="*/ 7537 h 177028"/>
              <a:gd name="connsiteX12" fmla="*/ 179183 w 200697"/>
              <a:gd name="connsiteY12" fmla="*/ 190 h 177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0697" h="177028">
                <a:moveTo>
                  <a:pt x="179183" y="190"/>
                </a:moveTo>
                <a:cubicBezTo>
                  <a:pt x="183964" y="-490"/>
                  <a:pt x="189008" y="652"/>
                  <a:pt x="193188" y="3768"/>
                </a:cubicBezTo>
                <a:cubicBezTo>
                  <a:pt x="201499" y="10074"/>
                  <a:pt x="203167" y="21889"/>
                  <a:pt x="196909" y="30225"/>
                </a:cubicBezTo>
                <a:lnTo>
                  <a:pt x="92218" y="169514"/>
                </a:lnTo>
                <a:cubicBezTo>
                  <a:pt x="88957" y="173863"/>
                  <a:pt x="83955" y="176593"/>
                  <a:pt x="78543" y="176980"/>
                </a:cubicBezTo>
                <a:cubicBezTo>
                  <a:pt x="78060" y="177028"/>
                  <a:pt x="77601" y="177028"/>
                  <a:pt x="77142" y="177028"/>
                </a:cubicBezTo>
                <a:cubicBezTo>
                  <a:pt x="72213" y="177028"/>
                  <a:pt x="67453" y="175119"/>
                  <a:pt x="63902" y="171616"/>
                </a:cubicBezTo>
                <a:lnTo>
                  <a:pt x="5649" y="114402"/>
                </a:lnTo>
                <a:cubicBezTo>
                  <a:pt x="-1793" y="107106"/>
                  <a:pt x="-1889" y="95170"/>
                  <a:pt x="5407" y="87728"/>
                </a:cubicBezTo>
                <a:cubicBezTo>
                  <a:pt x="12728" y="80287"/>
                  <a:pt x="24664" y="80190"/>
                  <a:pt x="32105" y="87487"/>
                </a:cubicBezTo>
                <a:lnTo>
                  <a:pt x="74992" y="129600"/>
                </a:lnTo>
                <a:lnTo>
                  <a:pt x="166756" y="7537"/>
                </a:lnTo>
                <a:cubicBezTo>
                  <a:pt x="169885" y="3370"/>
                  <a:pt x="174403" y="869"/>
                  <a:pt x="179183" y="19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115">
              <a:solidFill>
                <a:schemeClr val="lt1"/>
              </a:solidFill>
            </a:endParaRPr>
          </a:p>
        </p:txBody>
      </p:sp>
      <p:sp>
        <p:nvSpPr>
          <p:cNvPr id="7" name="文本框 6"/>
          <p:cNvSpPr txBox="1"/>
          <p:nvPr/>
        </p:nvSpPr>
        <p:spPr>
          <a:xfrm>
            <a:off x="5666090" y="1335865"/>
            <a:ext cx="1116155" cy="606425"/>
          </a:xfrm>
          <a:prstGeom prst="rect">
            <a:avLst/>
          </a:prstGeom>
          <a:noFill/>
        </p:spPr>
        <p:txBody>
          <a:bodyPr wrap="square" rtlCol="0">
            <a:spAutoFit/>
          </a:bodyPr>
          <a:p>
            <a:r>
              <a:rPr lang="zh-CN" altLang="en-US" sz="3345" b="1">
                <a:ln w="15875"/>
                <a:gradFill>
                  <a:gsLst>
                    <a:gs pos="0">
                      <a:schemeClr val="accent1">
                        <a:hueMod val="80000"/>
                      </a:schemeClr>
                    </a:gs>
                    <a:gs pos="100000">
                      <a:schemeClr val="accent1">
                        <a:alpha val="100000"/>
                      </a:schemeClr>
                    </a:gs>
                  </a:gsLst>
                  <a:lin ang="2700000" scaled="0"/>
                </a:gradFill>
                <a:effectLst/>
              </a:rPr>
              <a:t>绷带</a:t>
            </a:r>
            <a:endParaRPr lang="zh-CN" altLang="en-US" sz="3345" b="1">
              <a:ln w="15875"/>
              <a:gradFill>
                <a:gsLst>
                  <a:gs pos="0">
                    <a:schemeClr val="accent1">
                      <a:hueMod val="80000"/>
                    </a:schemeClr>
                  </a:gs>
                  <a:gs pos="100000">
                    <a:schemeClr val="accent1">
                      <a:alpha val="100000"/>
                    </a:schemeClr>
                  </a:gs>
                </a:gsLst>
                <a:lin ang="2700000" scaled="0"/>
              </a:gradFill>
              <a:effectLst/>
            </a:endParaRPr>
          </a:p>
        </p:txBody>
      </p:sp>
      <p:pic>
        <p:nvPicPr>
          <p:cNvPr id="2" name="图片 1"/>
          <p:cNvPicPr>
            <a:picLocks noChangeAspect="1"/>
          </p:cNvPicPr>
          <p:nvPr/>
        </p:nvPicPr>
        <p:blipFill>
          <a:blip r:embed="rId12"/>
          <a:stretch>
            <a:fillRect/>
          </a:stretch>
        </p:blipFill>
        <p:spPr>
          <a:xfrm>
            <a:off x="9222532" y="2398945"/>
            <a:ext cx="2601872" cy="1656344"/>
          </a:xfrm>
          <a:prstGeom prst="rect">
            <a:avLst/>
          </a:prstGeom>
        </p:spPr>
      </p:pic>
      <p:sp>
        <p:nvSpPr>
          <p:cNvPr id="3" name="文本框 2"/>
          <p:cNvSpPr txBox="1"/>
          <p:nvPr/>
        </p:nvSpPr>
        <p:spPr>
          <a:xfrm>
            <a:off x="7084971" y="4259335"/>
            <a:ext cx="1554518" cy="399834"/>
          </a:xfrm>
          <a:prstGeom prst="rect">
            <a:avLst/>
          </a:prstGeom>
          <a:noFill/>
        </p:spPr>
        <p:txBody>
          <a:bodyPr wrap="square" rtlCol="0">
            <a:noAutofit/>
          </a:bodyPr>
          <a:p>
            <a:r>
              <a:rPr lang="zh-CN" altLang="en-US" sz="1980" b="1">
                <a:solidFill>
                  <a:schemeClr val="tx1"/>
                </a:solidFill>
              </a:rPr>
              <a:t>好风景绷带</a:t>
            </a:r>
            <a:endParaRPr lang="zh-CN" altLang="en-US" sz="1980" b="1">
              <a:solidFill>
                <a:schemeClr val="tx1"/>
              </a:solidFill>
            </a:endParaRPr>
          </a:p>
          <a:p>
            <a:endParaRPr lang="zh-CN" altLang="en-US" sz="1980" b="1">
              <a:solidFill>
                <a:schemeClr val="tx1"/>
              </a:solidFill>
            </a:endParaRPr>
          </a:p>
        </p:txBody>
      </p:sp>
      <p:sp>
        <p:nvSpPr>
          <p:cNvPr id="4" name="文本框 3"/>
          <p:cNvSpPr txBox="1"/>
          <p:nvPr/>
        </p:nvSpPr>
        <p:spPr>
          <a:xfrm>
            <a:off x="9608213" y="4259335"/>
            <a:ext cx="1832476" cy="395605"/>
          </a:xfrm>
          <a:prstGeom prst="rect">
            <a:avLst/>
          </a:prstGeom>
          <a:noFill/>
        </p:spPr>
        <p:txBody>
          <a:bodyPr wrap="square" rtlCol="0">
            <a:spAutoFit/>
          </a:bodyPr>
          <a:p>
            <a:r>
              <a:rPr lang="zh-CN" altLang="en-US" sz="1980" b="1">
                <a:solidFill>
                  <a:schemeClr val="tx1"/>
                </a:solidFill>
              </a:rPr>
              <a:t>其他品牌绷带</a:t>
            </a:r>
            <a:endParaRPr lang="zh-CN" altLang="en-US" sz="1980" b="1">
              <a:solidFill>
                <a:schemeClr val="tx1"/>
              </a:solidFill>
            </a:endParaRPr>
          </a:p>
        </p:txBody>
      </p:sp>
      <p:sp>
        <p:nvSpPr>
          <p:cNvPr id="8" name="文本框 7"/>
          <p:cNvSpPr txBox="1"/>
          <p:nvPr/>
        </p:nvSpPr>
        <p:spPr>
          <a:xfrm>
            <a:off x="6862055" y="5067653"/>
            <a:ext cx="4838901" cy="363665"/>
          </a:xfrm>
          <a:prstGeom prst="rect">
            <a:avLst/>
          </a:prstGeom>
          <a:solidFill>
            <a:schemeClr val="bg1">
              <a:lumMod val="85000"/>
            </a:schemeClr>
          </a:solidFill>
        </p:spPr>
        <p:txBody>
          <a:bodyPr wrap="square" rtlCol="0">
            <a:noAutofit/>
          </a:bodyPr>
          <a:p>
            <a:r>
              <a:rPr lang="zh-CN" altLang="en-US" sz="1735" b="1" spc="100" dirty="0">
                <a:ln w="3175">
                  <a:noFill/>
                  <a:prstDash val="dash"/>
                </a:ln>
                <a:solidFill>
                  <a:srgbClr val="FF0000"/>
                </a:solidFill>
                <a:uFillTx/>
                <a:latin typeface="微软雅黑" panose="020B0503020204020204" charset="-122"/>
                <a:ea typeface="微软雅黑" panose="020B0503020204020204" charset="-122"/>
                <a:cs typeface="微软雅黑" panose="020B0503020204020204" charset="-122"/>
                <a:sym typeface="+mn-ea"/>
              </a:rPr>
              <a:t>必须用3+2蹦极系统牛筋绷带，受力更均衡</a:t>
            </a:r>
            <a:endParaRPr lang="zh-CN" altLang="en-US" sz="1735" b="1" spc="100" dirty="0">
              <a:ln w="3175">
                <a:noFill/>
                <a:prstDash val="dash"/>
              </a:ln>
              <a:solidFill>
                <a:srgbClr val="FF0000"/>
              </a:solidFill>
              <a:uFillTx/>
              <a:latin typeface="微软雅黑" panose="020B0503020204020204" charset="-122"/>
              <a:ea typeface="微软雅黑" panose="020B0503020204020204" charset="-122"/>
              <a:cs typeface="微软雅黑" panose="020B0503020204020204" charset="-122"/>
              <a:sym typeface="+mn-ea"/>
            </a:endParaRPr>
          </a:p>
          <a:p>
            <a:endParaRPr lang="zh-CN" altLang="en-US" sz="1735" b="1" spc="100" dirty="0">
              <a:ln w="3175">
                <a:noFill/>
                <a:prstDash val="dash"/>
              </a:ln>
              <a:solidFill>
                <a:srgbClr val="FF0000"/>
              </a:solidFill>
              <a:uFillTx/>
              <a:latin typeface="微软雅黑" panose="020B0503020204020204" charset="-122"/>
              <a:ea typeface="微软雅黑" panose="020B0503020204020204" charset="-122"/>
              <a:cs typeface="微软雅黑" panose="020B0503020204020204" charset="-122"/>
              <a:sym typeface="+mn-ea"/>
            </a:endParaRPr>
          </a:p>
        </p:txBody>
      </p:sp>
      <p:pic>
        <p:nvPicPr>
          <p:cNvPr id="9" name="图片 8"/>
          <p:cNvPicPr>
            <a:picLocks noChangeAspect="1"/>
          </p:cNvPicPr>
          <p:nvPr/>
        </p:nvPicPr>
        <p:blipFill>
          <a:blip r:embed="rId13"/>
          <a:stretch>
            <a:fillRect/>
          </a:stretch>
        </p:blipFill>
        <p:spPr>
          <a:xfrm>
            <a:off x="6697718" y="2397765"/>
            <a:ext cx="2329026" cy="1657917"/>
          </a:xfrm>
          <a:prstGeom prst="rect">
            <a:avLst/>
          </a:prstGeom>
        </p:spPr>
      </p:pic>
    </p:spTree>
    <p:custDataLst>
      <p:tags r:id="rId14"/>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9" name="图片 28"/>
          <p:cNvPicPr>
            <a:picLocks noChangeAspect="1"/>
          </p:cNvPicPr>
          <p:nvPr>
            <p:custDataLst>
              <p:tags r:id="rId1"/>
            </p:custDataLst>
          </p:nvPr>
        </p:nvPicPr>
        <p:blipFill>
          <a:blip r:embed="rId2"/>
          <a:srcRect l="2973" r="2973"/>
          <a:stretch>
            <a:fillRect/>
          </a:stretch>
        </p:blipFill>
        <p:spPr>
          <a:xfrm>
            <a:off x="3653551" y="2297119"/>
            <a:ext cx="2969468" cy="2741834"/>
          </a:xfrm>
          <a:prstGeom prst="round2DiagRect">
            <a:avLst>
              <a:gd name="adj1" fmla="val 15840"/>
              <a:gd name="adj2" fmla="val 0"/>
            </a:avLst>
          </a:prstGeom>
          <a:solidFill>
            <a:schemeClr val="accent1"/>
          </a:solidFill>
          <a:ln w="9525" cap="flat" cmpd="sng" algn="ctr">
            <a:solidFill>
              <a:schemeClr val="accent1">
                <a:alpha val="20000"/>
              </a:schemeClr>
            </a:solidFill>
            <a:prstDash val="solid"/>
            <a:round/>
            <a:headEnd type="none" w="med" len="med"/>
            <a:tailEnd type="none" w="med" len="med"/>
          </a:ln>
          <a:effectLst>
            <a:outerShdw blurRad="152400" dist="38100" dir="2700000" algn="tl" rotWithShape="0">
              <a:schemeClr val="tx1">
                <a:alpha val="20000"/>
              </a:schemeClr>
            </a:outerShdw>
          </a:effectLst>
        </p:spPr>
      </p:pic>
      <p:sp>
        <p:nvSpPr>
          <p:cNvPr id="18" name="圆角矩形 21"/>
          <p:cNvSpPr/>
          <p:nvPr>
            <p:custDataLst>
              <p:tags r:id="rId3"/>
            </p:custDataLst>
          </p:nvPr>
        </p:nvSpPr>
        <p:spPr>
          <a:xfrm>
            <a:off x="6905695" y="4518421"/>
            <a:ext cx="4898266" cy="642015"/>
          </a:xfrm>
          <a:prstGeom prst="roundRect">
            <a:avLst>
              <a:gd name="adj" fmla="val 10038"/>
            </a:avLst>
          </a:prstGeom>
          <a:solidFill>
            <a:schemeClr val="accent4">
              <a:lumMod val="40000"/>
              <a:lumOff val="60000"/>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865">
              <a:solidFill>
                <a:schemeClr val="lt1"/>
              </a:solidFill>
              <a:latin typeface="+mj-ea"/>
              <a:ea typeface="+mj-ea"/>
            </a:endParaRPr>
          </a:p>
        </p:txBody>
      </p:sp>
      <p:sp>
        <p:nvSpPr>
          <p:cNvPr id="22" name="矩形 18"/>
          <p:cNvSpPr/>
          <p:nvPr>
            <p:custDataLst>
              <p:tags r:id="rId4"/>
            </p:custDataLst>
          </p:nvPr>
        </p:nvSpPr>
        <p:spPr>
          <a:xfrm>
            <a:off x="7293341" y="4784584"/>
            <a:ext cx="4385991" cy="345973"/>
          </a:xfrm>
          <a:prstGeom prst="rect">
            <a:avLst/>
          </a:prstGeom>
          <a:noFill/>
        </p:spPr>
        <p:txBody>
          <a:bodyPr wrap="square" lIns="0" tIns="0" rIns="0" bIns="0" rtlCol="0" anchor="t" anchorCtr="0">
            <a:noAutofit/>
            <a:scene3d>
              <a:camera prst="orthographicFront"/>
              <a:lightRig rig="threePt" dir="t"/>
            </a:scene3d>
          </a:bodyPr>
          <a:lstStyle/>
          <a:p>
            <a:pPr indent="0" fontAlgn="auto">
              <a:lnSpc>
                <a:spcPct val="130000"/>
              </a:lnSpc>
              <a:spcBef>
                <a:spcPct val="0"/>
              </a:spcBef>
              <a:spcAft>
                <a:spcPct val="0"/>
              </a:spcAft>
            </a:pPr>
            <a:r>
              <a:rPr lang="en-US" altLang="en-US" sz="1240" dirty="0">
                <a:solidFill>
                  <a:schemeClr val="tx1"/>
                </a:solidFill>
                <a:effectLst>
                  <a:outerShdw blurRad="38100" dist="19050" dir="2700000" algn="tl" rotWithShape="0">
                    <a:schemeClr val="dk1">
                      <a:alpha val="40000"/>
                    </a:schemeClr>
                  </a:outerShdw>
                </a:effectLst>
                <a:latin typeface="+mn-ea"/>
                <a:cs typeface="+mn-ea"/>
                <a:sym typeface="+mn-ea"/>
              </a:rPr>
              <a:t>4</a:t>
            </a:r>
            <a:r>
              <a:rPr lang="zh-CN" altLang="en-US" sz="1240" dirty="0">
                <a:solidFill>
                  <a:schemeClr val="tx1"/>
                </a:solidFill>
                <a:effectLst>
                  <a:outerShdw blurRad="38100" dist="19050" dir="2700000" algn="tl" rotWithShape="0">
                    <a:schemeClr val="dk1">
                      <a:alpha val="40000"/>
                    </a:schemeClr>
                  </a:outerShdw>
                </a:effectLst>
                <a:latin typeface="+mn-ea"/>
                <a:cs typeface="+mn-ea"/>
                <a:sym typeface="+mn-ea"/>
              </a:rPr>
              <a:t>、定制塑胶专用锁扣连接</a:t>
            </a:r>
            <a:r>
              <a:rPr lang="en-US" altLang="zh-CN" sz="1240" dirty="0">
                <a:solidFill>
                  <a:schemeClr val="tx1"/>
                </a:solidFill>
                <a:effectLst>
                  <a:outerShdw blurRad="38100" dist="19050" dir="2700000" algn="tl" rotWithShape="0">
                    <a:schemeClr val="dk1">
                      <a:alpha val="40000"/>
                    </a:schemeClr>
                  </a:outerShdw>
                </a:effectLst>
                <a:latin typeface="+mn-ea"/>
                <a:cs typeface="+mn-ea"/>
                <a:sym typeface="+mn-ea"/>
              </a:rPr>
              <a:t>,</a:t>
            </a:r>
            <a:r>
              <a:rPr lang="zh-CN" altLang="en-US" sz="1240" dirty="0">
                <a:solidFill>
                  <a:schemeClr val="tx1"/>
                </a:solidFill>
                <a:effectLst>
                  <a:outerShdw blurRad="38100" dist="19050" dir="2700000" algn="tl" rotWithShape="0">
                    <a:schemeClr val="dk1">
                      <a:alpha val="40000"/>
                    </a:schemeClr>
                  </a:outerShdw>
                </a:effectLst>
                <a:latin typeface="+mn-ea"/>
                <a:cs typeface="+mn-ea"/>
                <a:sym typeface="+mn-ea"/>
              </a:rPr>
              <a:t>固定牢靠</a:t>
            </a:r>
            <a:r>
              <a:rPr lang="en-US" altLang="zh-CN" sz="1240" dirty="0">
                <a:solidFill>
                  <a:schemeClr val="tx1"/>
                </a:solidFill>
                <a:effectLst>
                  <a:outerShdw blurRad="38100" dist="19050" dir="2700000" algn="tl" rotWithShape="0">
                    <a:schemeClr val="dk1">
                      <a:alpha val="40000"/>
                    </a:schemeClr>
                  </a:outerShdw>
                </a:effectLst>
                <a:latin typeface="+mn-ea"/>
                <a:cs typeface="+mn-ea"/>
                <a:sym typeface="+mn-ea"/>
              </a:rPr>
              <a:t>,</a:t>
            </a:r>
            <a:r>
              <a:rPr lang="zh-CN" altLang="en-US" sz="1240" dirty="0">
                <a:solidFill>
                  <a:schemeClr val="tx1"/>
                </a:solidFill>
                <a:effectLst>
                  <a:outerShdw blurRad="38100" dist="19050" dir="2700000" algn="tl" rotWithShape="0">
                    <a:schemeClr val="dk1">
                      <a:alpha val="40000"/>
                    </a:schemeClr>
                  </a:outerShdw>
                </a:effectLst>
                <a:latin typeface="+mn-ea"/>
                <a:cs typeface="+mn-ea"/>
                <a:sym typeface="+mn-ea"/>
              </a:rPr>
              <a:t>不易老化</a:t>
            </a:r>
            <a:r>
              <a:rPr lang="zh-CN" altLang="en-US" sz="745" dirty="0">
                <a:solidFill>
                  <a:schemeClr val="tx1"/>
                </a:solidFill>
                <a:effectLst>
                  <a:outerShdw blurRad="38100" dist="19050" dir="2700000" algn="tl" rotWithShape="0">
                    <a:schemeClr val="dk1">
                      <a:alpha val="40000"/>
                    </a:schemeClr>
                  </a:outerShdw>
                </a:effectLst>
                <a:latin typeface="+mn-ea"/>
                <a:cs typeface="+mn-ea"/>
                <a:sym typeface="+mn-ea"/>
              </a:rPr>
              <a:t>。</a:t>
            </a:r>
            <a:r>
              <a:rPr lang="zh-CN" altLang="en-US" sz="1115" dirty="0">
                <a:solidFill>
                  <a:schemeClr val="tx1"/>
                </a:solidFill>
                <a:effectLst>
                  <a:outerShdw blurRad="38100" dist="19050" dir="2700000" algn="tl" rotWithShape="0">
                    <a:schemeClr val="dk1">
                      <a:alpha val="40000"/>
                    </a:schemeClr>
                  </a:outerShdw>
                </a:effectLst>
                <a:latin typeface="+mn-ea"/>
                <a:cs typeface="+mn-ea"/>
                <a:sym typeface="+mn-ea"/>
              </a:rPr>
              <a:t>不生锈</a:t>
            </a:r>
            <a:r>
              <a:rPr lang="en-US" altLang="zh-CN" sz="1115" dirty="0">
                <a:solidFill>
                  <a:schemeClr val="tx1"/>
                </a:solidFill>
                <a:effectLst>
                  <a:outerShdw blurRad="38100" dist="19050" dir="2700000" algn="tl" rotWithShape="0">
                    <a:schemeClr val="dk1">
                      <a:alpha val="40000"/>
                    </a:schemeClr>
                  </a:outerShdw>
                </a:effectLst>
                <a:latin typeface="+mn-ea"/>
                <a:cs typeface="+mn-ea"/>
                <a:sym typeface="+mn-ea"/>
              </a:rPr>
              <a:t> </a:t>
            </a:r>
            <a:r>
              <a:rPr lang="zh-CN" altLang="en-US" sz="1115" dirty="0">
                <a:solidFill>
                  <a:schemeClr val="tx1"/>
                </a:solidFill>
                <a:effectLst>
                  <a:outerShdw blurRad="38100" dist="19050" dir="2700000" algn="tl" rotWithShape="0">
                    <a:schemeClr val="dk1">
                      <a:alpha val="40000"/>
                    </a:schemeClr>
                  </a:outerShdw>
                </a:effectLst>
                <a:latin typeface="+mn-ea"/>
                <a:ea typeface="宋体" panose="02010600030101010101" pitchFamily="2" charset="-122"/>
                <a:cs typeface="+mn-ea"/>
                <a:sym typeface="+mn-ea"/>
              </a:rPr>
              <a:t>韧性更强</a:t>
            </a:r>
            <a:endParaRPr lang="zh-CN" altLang="en-US" sz="1115" dirty="0">
              <a:solidFill>
                <a:schemeClr val="tx1"/>
              </a:solidFill>
              <a:effectLst>
                <a:outerShdw blurRad="38100" dist="19050" dir="2700000" algn="tl" rotWithShape="0">
                  <a:schemeClr val="dk1">
                    <a:alpha val="40000"/>
                  </a:schemeClr>
                </a:outerShdw>
              </a:effectLst>
              <a:latin typeface="+mn-ea"/>
              <a:ea typeface="宋体" panose="02010600030101010101" pitchFamily="2" charset="-122"/>
              <a:cs typeface="+mn-ea"/>
              <a:sym typeface="+mn-ea"/>
            </a:endParaRPr>
          </a:p>
        </p:txBody>
      </p:sp>
      <p:sp>
        <p:nvSpPr>
          <p:cNvPr id="26" name="圆角矩形 21"/>
          <p:cNvSpPr/>
          <p:nvPr>
            <p:custDataLst>
              <p:tags r:id="rId5"/>
            </p:custDataLst>
          </p:nvPr>
        </p:nvSpPr>
        <p:spPr>
          <a:xfrm>
            <a:off x="6905695" y="2264880"/>
            <a:ext cx="4898659" cy="642015"/>
          </a:xfrm>
          <a:prstGeom prst="roundRect">
            <a:avLst>
              <a:gd name="adj" fmla="val 11292"/>
            </a:avLst>
          </a:prstGeom>
          <a:solidFill>
            <a:schemeClr val="accent1">
              <a:lumMod val="40000"/>
              <a:lumOff val="60000"/>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865">
              <a:solidFill>
                <a:schemeClr val="bg1"/>
              </a:solidFill>
              <a:latin typeface="+mj-ea"/>
              <a:ea typeface="+mj-ea"/>
            </a:endParaRPr>
          </a:p>
        </p:txBody>
      </p:sp>
      <p:sp>
        <p:nvSpPr>
          <p:cNvPr id="27" name="矩形 3"/>
          <p:cNvSpPr/>
          <p:nvPr>
            <p:custDataLst>
              <p:tags r:id="rId6"/>
            </p:custDataLst>
          </p:nvPr>
        </p:nvSpPr>
        <p:spPr>
          <a:xfrm>
            <a:off x="7293341" y="2531043"/>
            <a:ext cx="4385598" cy="345973"/>
          </a:xfrm>
          <a:prstGeom prst="rect">
            <a:avLst/>
          </a:prstGeom>
          <a:noFill/>
        </p:spPr>
        <p:txBody>
          <a:bodyPr wrap="square" lIns="0" tIns="0" rIns="0" bIns="0" rtlCol="0" anchor="t" anchorCtr="0">
            <a:noAutofit/>
            <a:scene3d>
              <a:camera prst="orthographicFront"/>
              <a:lightRig rig="threePt" dir="t"/>
            </a:scene3d>
          </a:bodyPr>
          <a:lstStyle/>
          <a:p>
            <a:pPr lvl="0" algn="l">
              <a:lnSpc>
                <a:spcPct val="130000"/>
              </a:lnSpc>
              <a:buClrTx/>
              <a:buSzTx/>
              <a:buFontTx/>
            </a:pPr>
            <a:r>
              <a:rPr lang="en-US" altLang="en-US" sz="1240" dirty="0">
                <a:solidFill>
                  <a:schemeClr val="tx1"/>
                </a:solidFill>
                <a:effectLst>
                  <a:outerShdw blurRad="38100" dist="19050" dir="2700000" algn="tl" rotWithShape="0">
                    <a:schemeClr val="dk1">
                      <a:alpha val="40000"/>
                    </a:schemeClr>
                  </a:outerShdw>
                </a:effectLst>
                <a:latin typeface="+mn-ea"/>
                <a:cs typeface="+mn-ea"/>
                <a:sym typeface="+mn-ea"/>
              </a:rPr>
              <a:t>1</a:t>
            </a:r>
            <a:r>
              <a:rPr lang="zh-CN" altLang="en-US" sz="1240" dirty="0">
                <a:solidFill>
                  <a:schemeClr val="tx1"/>
                </a:solidFill>
                <a:effectLst>
                  <a:outerShdw blurRad="38100" dist="19050" dir="2700000" algn="tl" rotWithShape="0">
                    <a:schemeClr val="dk1">
                      <a:alpha val="40000"/>
                    </a:schemeClr>
                  </a:outerShdw>
                </a:effectLst>
                <a:latin typeface="+mn-ea"/>
                <a:cs typeface="+mn-ea"/>
                <a:sym typeface="+mn-ea"/>
              </a:rPr>
              <a:t>、采用镀铬高锰钢簧</a:t>
            </a:r>
            <a:r>
              <a:rPr lang="en-US" altLang="zh-CN" sz="1240" dirty="0">
                <a:solidFill>
                  <a:schemeClr val="tx1"/>
                </a:solidFill>
                <a:effectLst>
                  <a:outerShdw blurRad="38100" dist="19050" dir="2700000" algn="tl" rotWithShape="0">
                    <a:schemeClr val="dk1">
                      <a:alpha val="40000"/>
                    </a:schemeClr>
                  </a:outerShdw>
                </a:effectLst>
                <a:latin typeface="+mn-ea"/>
                <a:cs typeface="+mn-ea"/>
                <a:sym typeface="+mn-ea"/>
              </a:rPr>
              <a:t>,</a:t>
            </a:r>
            <a:r>
              <a:rPr lang="zh-CN" altLang="en-US" sz="1240" dirty="0">
                <a:solidFill>
                  <a:schemeClr val="tx1"/>
                </a:solidFill>
                <a:effectLst>
                  <a:outerShdw blurRad="38100" dist="19050" dir="2700000" algn="tl" rotWithShape="0">
                    <a:schemeClr val="dk1">
                      <a:alpha val="40000"/>
                    </a:schemeClr>
                  </a:outerShdw>
                </a:effectLst>
                <a:latin typeface="+mn-ea"/>
                <a:cs typeface="+mn-ea"/>
                <a:sym typeface="+mn-ea"/>
              </a:rPr>
              <a:t>正常使用</a:t>
            </a:r>
            <a:r>
              <a:rPr lang="en-US" altLang="zh-CN" sz="1240" dirty="0">
                <a:solidFill>
                  <a:schemeClr val="tx1"/>
                </a:solidFill>
                <a:effectLst>
                  <a:outerShdw blurRad="38100" dist="19050" dir="2700000" algn="tl" rotWithShape="0">
                    <a:schemeClr val="dk1">
                      <a:alpha val="40000"/>
                    </a:schemeClr>
                  </a:outerShdw>
                </a:effectLst>
                <a:latin typeface="+mn-ea"/>
                <a:cs typeface="+mn-ea"/>
                <a:sym typeface="+mn-ea"/>
              </a:rPr>
              <a:t>,</a:t>
            </a:r>
            <a:r>
              <a:rPr lang="zh-CN" altLang="en-US" sz="1240" dirty="0">
                <a:solidFill>
                  <a:schemeClr val="tx1"/>
                </a:solidFill>
                <a:effectLst>
                  <a:outerShdw blurRad="38100" dist="19050" dir="2700000" algn="tl" rotWithShape="0">
                    <a:schemeClr val="dk1">
                      <a:alpha val="40000"/>
                    </a:schemeClr>
                  </a:outerShdw>
                </a:effectLst>
                <a:latin typeface="+mn-ea"/>
                <a:cs typeface="+mn-ea"/>
                <a:sym typeface="+mn-ea"/>
              </a:rPr>
              <a:t>弹簧永不生锈</a:t>
            </a:r>
            <a:r>
              <a:rPr lang="en-US" altLang="zh-CN" sz="745" dirty="0">
                <a:solidFill>
                  <a:schemeClr val="tx1"/>
                </a:solidFill>
                <a:effectLst>
                  <a:outerShdw blurRad="38100" dist="19050" dir="2700000" algn="tl" rotWithShape="0">
                    <a:schemeClr val="dk1">
                      <a:alpha val="40000"/>
                    </a:schemeClr>
                  </a:outerShdw>
                </a:effectLst>
                <a:latin typeface="+mn-ea"/>
                <a:cs typeface="+mn-ea"/>
                <a:sym typeface="+mn-ea"/>
              </a:rPr>
              <a:t>;</a:t>
            </a:r>
            <a:endParaRPr lang="en-US" altLang="zh-CN" sz="745" dirty="0">
              <a:solidFill>
                <a:schemeClr val="tx1"/>
              </a:solidFill>
              <a:effectLst>
                <a:outerShdw blurRad="38100" dist="19050" dir="2700000" algn="tl" rotWithShape="0">
                  <a:schemeClr val="dk1">
                    <a:alpha val="40000"/>
                  </a:schemeClr>
                </a:outerShdw>
              </a:effectLst>
              <a:latin typeface="+mn-ea"/>
              <a:cs typeface="+mn-ea"/>
              <a:sym typeface="+mn-ea"/>
            </a:endParaRPr>
          </a:p>
        </p:txBody>
      </p:sp>
      <p:sp>
        <p:nvSpPr>
          <p:cNvPr id="30" name="圆角矩形 21"/>
          <p:cNvSpPr/>
          <p:nvPr>
            <p:custDataLst>
              <p:tags r:id="rId7"/>
            </p:custDataLst>
          </p:nvPr>
        </p:nvSpPr>
        <p:spPr>
          <a:xfrm>
            <a:off x="6905695" y="3016192"/>
            <a:ext cx="4897480" cy="642015"/>
          </a:xfrm>
          <a:prstGeom prst="roundRect">
            <a:avLst>
              <a:gd name="adj" fmla="val 11292"/>
            </a:avLst>
          </a:prstGeom>
          <a:solidFill>
            <a:schemeClr val="accent2">
              <a:lumMod val="40000"/>
              <a:lumOff val="60000"/>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865">
              <a:solidFill>
                <a:schemeClr val="lt1"/>
              </a:solidFill>
              <a:latin typeface="+mj-ea"/>
              <a:ea typeface="+mj-ea"/>
            </a:endParaRPr>
          </a:p>
        </p:txBody>
      </p:sp>
      <p:sp>
        <p:nvSpPr>
          <p:cNvPr id="31" name="矩形 22"/>
          <p:cNvSpPr/>
          <p:nvPr>
            <p:custDataLst>
              <p:tags r:id="rId8"/>
            </p:custDataLst>
          </p:nvPr>
        </p:nvSpPr>
        <p:spPr>
          <a:xfrm>
            <a:off x="7293341" y="3282355"/>
            <a:ext cx="4385598" cy="345973"/>
          </a:xfrm>
          <a:prstGeom prst="rect">
            <a:avLst/>
          </a:prstGeom>
          <a:noFill/>
        </p:spPr>
        <p:txBody>
          <a:bodyPr wrap="square" lIns="0" tIns="0" rIns="0" bIns="0" rtlCol="0" anchor="t" anchorCtr="0">
            <a:noAutofit/>
            <a:scene3d>
              <a:camera prst="orthographicFront"/>
              <a:lightRig rig="threePt" dir="t"/>
            </a:scene3d>
          </a:bodyPr>
          <a:lstStyle/>
          <a:p>
            <a:pPr indent="0" fontAlgn="auto">
              <a:lnSpc>
                <a:spcPct val="130000"/>
              </a:lnSpc>
              <a:spcBef>
                <a:spcPct val="0"/>
              </a:spcBef>
              <a:spcAft>
                <a:spcPct val="0"/>
              </a:spcAft>
            </a:pPr>
            <a:r>
              <a:rPr lang="en-US" altLang="en-US" sz="1115" dirty="0">
                <a:solidFill>
                  <a:schemeClr val="tx1"/>
                </a:solidFill>
                <a:effectLst>
                  <a:outerShdw blurRad="38100" dist="19050" dir="2700000" algn="tl" rotWithShape="0">
                    <a:schemeClr val="dk1">
                      <a:alpha val="40000"/>
                    </a:schemeClr>
                  </a:outerShdw>
                </a:effectLst>
                <a:latin typeface="+mn-ea"/>
                <a:cs typeface="+mn-ea"/>
                <a:sym typeface="+mn-ea"/>
              </a:rPr>
              <a:t>2</a:t>
            </a:r>
            <a:r>
              <a:rPr lang="zh-CN" altLang="en-US" sz="1115" dirty="0">
                <a:solidFill>
                  <a:schemeClr val="tx1"/>
                </a:solidFill>
                <a:effectLst>
                  <a:outerShdw blurRad="38100" dist="19050" dir="2700000" algn="tl" rotWithShape="0">
                    <a:schemeClr val="dk1">
                      <a:alpha val="40000"/>
                    </a:schemeClr>
                  </a:outerShdw>
                </a:effectLst>
                <a:latin typeface="+mn-ea"/>
                <a:cs typeface="+mn-ea"/>
                <a:sym typeface="+mn-ea"/>
              </a:rPr>
              <a:t>、“</a:t>
            </a:r>
            <a:r>
              <a:rPr lang="en-US" altLang="zh-CN" sz="1115" dirty="0">
                <a:solidFill>
                  <a:schemeClr val="tx1"/>
                </a:solidFill>
                <a:effectLst>
                  <a:outerShdw blurRad="38100" dist="19050" dir="2700000" algn="tl" rotWithShape="0">
                    <a:schemeClr val="dk1">
                      <a:alpha val="40000"/>
                    </a:schemeClr>
                  </a:outerShdw>
                </a:effectLst>
                <a:latin typeface="+mn-ea"/>
                <a:cs typeface="+mn-ea"/>
                <a:sym typeface="+mn-ea"/>
              </a:rPr>
              <a:t>S</a:t>
            </a:r>
            <a:r>
              <a:rPr lang="zh-CN" altLang="en-US" sz="1115" dirty="0">
                <a:solidFill>
                  <a:schemeClr val="tx1"/>
                </a:solidFill>
                <a:effectLst>
                  <a:outerShdw blurRad="38100" dist="19050" dir="2700000" algn="tl" rotWithShape="0">
                    <a:schemeClr val="dk1">
                      <a:alpha val="40000"/>
                    </a:schemeClr>
                  </a:outerShdw>
                </a:effectLst>
                <a:latin typeface="+mn-ea"/>
                <a:cs typeface="+mn-ea"/>
                <a:sym typeface="+mn-ea"/>
              </a:rPr>
              <a:t>”形弹簧受力支撑</a:t>
            </a:r>
            <a:r>
              <a:rPr lang="en-US" altLang="zh-CN" sz="1115" dirty="0">
                <a:solidFill>
                  <a:schemeClr val="tx1"/>
                </a:solidFill>
                <a:effectLst>
                  <a:outerShdw blurRad="38100" dist="19050" dir="2700000" algn="tl" rotWithShape="0">
                    <a:schemeClr val="dk1">
                      <a:alpha val="40000"/>
                    </a:schemeClr>
                  </a:outerShdw>
                </a:effectLst>
                <a:latin typeface="+mn-ea"/>
                <a:cs typeface="+mn-ea"/>
                <a:sym typeface="+mn-ea"/>
              </a:rPr>
              <a:t>,</a:t>
            </a:r>
            <a:r>
              <a:rPr lang="zh-CN" altLang="en-US" sz="1115" dirty="0">
                <a:solidFill>
                  <a:schemeClr val="tx1"/>
                </a:solidFill>
                <a:effectLst>
                  <a:outerShdw blurRad="38100" dist="19050" dir="2700000" algn="tl" rotWithShape="0">
                    <a:schemeClr val="dk1">
                      <a:alpha val="40000"/>
                    </a:schemeClr>
                  </a:outerShdw>
                </a:effectLst>
                <a:latin typeface="+mn-ea"/>
                <a:cs typeface="+mn-ea"/>
                <a:sym typeface="+mn-ea"/>
              </a:rPr>
              <a:t>弹簧拱高</a:t>
            </a:r>
            <a:r>
              <a:rPr lang="en-US" altLang="zh-CN" sz="1115" dirty="0">
                <a:solidFill>
                  <a:schemeClr val="tx1"/>
                </a:solidFill>
                <a:effectLst>
                  <a:outerShdw blurRad="38100" dist="19050" dir="2700000" algn="tl" rotWithShape="0">
                    <a:schemeClr val="dk1">
                      <a:alpha val="40000"/>
                    </a:schemeClr>
                  </a:outerShdw>
                </a:effectLst>
                <a:latin typeface="+mn-ea"/>
                <a:cs typeface="+mn-ea"/>
                <a:sym typeface="+mn-ea"/>
              </a:rPr>
              <a:t>30mm,</a:t>
            </a:r>
            <a:r>
              <a:rPr lang="zh-CN" altLang="en-US" sz="1115" dirty="0">
                <a:solidFill>
                  <a:schemeClr val="tx1"/>
                </a:solidFill>
                <a:effectLst>
                  <a:outerShdw blurRad="38100" dist="19050" dir="2700000" algn="tl" rotWithShape="0">
                    <a:schemeClr val="dk1">
                      <a:alpha val="40000"/>
                    </a:schemeClr>
                  </a:outerShdw>
                </a:effectLst>
                <a:latin typeface="+mn-ea"/>
                <a:cs typeface="+mn-ea"/>
                <a:sym typeface="+mn-ea"/>
              </a:rPr>
              <a:t>沙发防塌陷力比同行更强</a:t>
            </a:r>
            <a:r>
              <a:rPr lang="en-US" altLang="zh-CN" sz="745" dirty="0">
                <a:solidFill>
                  <a:schemeClr val="tx1"/>
                </a:solidFill>
                <a:effectLst>
                  <a:outerShdw blurRad="38100" dist="19050" dir="2700000" algn="tl" rotWithShape="0">
                    <a:schemeClr val="dk1">
                      <a:alpha val="40000"/>
                    </a:schemeClr>
                  </a:outerShdw>
                </a:effectLst>
                <a:latin typeface="+mn-ea"/>
                <a:cs typeface="+mn-ea"/>
                <a:sym typeface="+mn-ea"/>
              </a:rPr>
              <a:t>;</a:t>
            </a:r>
            <a:endParaRPr lang="en-US" altLang="zh-CN" sz="745" dirty="0">
              <a:solidFill>
                <a:schemeClr val="tx1"/>
              </a:solidFill>
              <a:effectLst>
                <a:outerShdw blurRad="38100" dist="19050" dir="2700000" algn="tl" rotWithShape="0">
                  <a:schemeClr val="dk1">
                    <a:alpha val="40000"/>
                  </a:schemeClr>
                </a:outerShdw>
              </a:effectLst>
              <a:latin typeface="+mn-ea"/>
              <a:cs typeface="+mn-ea"/>
              <a:sym typeface="+mn-ea"/>
            </a:endParaRPr>
          </a:p>
        </p:txBody>
      </p:sp>
      <p:sp>
        <p:nvSpPr>
          <p:cNvPr id="33" name="圆角矩形 21"/>
          <p:cNvSpPr/>
          <p:nvPr>
            <p:custDataLst>
              <p:tags r:id="rId9"/>
            </p:custDataLst>
          </p:nvPr>
        </p:nvSpPr>
        <p:spPr>
          <a:xfrm>
            <a:off x="6905625" y="3778250"/>
            <a:ext cx="4898390" cy="630555"/>
          </a:xfrm>
          <a:prstGeom prst="roundRect">
            <a:avLst>
              <a:gd name="adj" fmla="val 11292"/>
            </a:avLst>
          </a:prstGeom>
          <a:solidFill>
            <a:schemeClr val="accent3">
              <a:lumMod val="40000"/>
              <a:lumOff val="60000"/>
              <a:alpha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scene3d>
              <a:camera prst="orthographicFront"/>
              <a:lightRig rig="threePt" dir="t"/>
            </a:scene3d>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865">
              <a:solidFill>
                <a:schemeClr val="tx1"/>
              </a:solidFill>
              <a:effectLst>
                <a:outerShdw blurRad="38100" dist="19050" dir="2700000" algn="tl" rotWithShape="0">
                  <a:schemeClr val="dk1">
                    <a:alpha val="40000"/>
                  </a:schemeClr>
                </a:outerShdw>
              </a:effectLst>
              <a:latin typeface="+mj-ea"/>
              <a:ea typeface="+mj-ea"/>
            </a:endParaRPr>
          </a:p>
        </p:txBody>
      </p:sp>
      <p:sp>
        <p:nvSpPr>
          <p:cNvPr id="35" name="矩形 13"/>
          <p:cNvSpPr/>
          <p:nvPr>
            <p:custDataLst>
              <p:tags r:id="rId10"/>
            </p:custDataLst>
          </p:nvPr>
        </p:nvSpPr>
        <p:spPr>
          <a:xfrm>
            <a:off x="7293341" y="3809570"/>
            <a:ext cx="4510226" cy="561026"/>
          </a:xfrm>
          <a:prstGeom prst="rect">
            <a:avLst/>
          </a:prstGeom>
          <a:noFill/>
        </p:spPr>
        <p:txBody>
          <a:bodyPr wrap="square" lIns="0" tIns="0" rIns="0" bIns="0" rtlCol="0" anchor="b">
            <a:noAutofit/>
            <a:scene3d>
              <a:camera prst="orthographicFront"/>
              <a:lightRig rig="threePt" dir="t"/>
            </a:scene3d>
          </a:bodyPr>
          <a:lstStyle/>
          <a:p>
            <a:pPr>
              <a:spcBef>
                <a:spcPct val="0"/>
              </a:spcBef>
              <a:spcAft>
                <a:spcPct val="0"/>
              </a:spcAft>
            </a:pPr>
            <a:r>
              <a:rPr lang="en-US" altLang="en-US" sz="1240" b="1">
                <a:solidFill>
                  <a:schemeClr val="tx1"/>
                </a:solidFill>
                <a:effectLst>
                  <a:outerShdw blurRad="38100" dist="19050" dir="2700000" algn="tl" rotWithShape="0">
                    <a:schemeClr val="dk1">
                      <a:alpha val="40000"/>
                    </a:schemeClr>
                  </a:outerShdw>
                </a:effectLst>
                <a:latin typeface="+mn-ea"/>
                <a:cs typeface="+mn-ea"/>
                <a:sym typeface="+mn-ea"/>
              </a:rPr>
              <a:t>3</a:t>
            </a:r>
            <a:r>
              <a:rPr lang="zh-CN" altLang="en-US" sz="1240" b="1">
                <a:solidFill>
                  <a:schemeClr val="tx1"/>
                </a:solidFill>
                <a:effectLst>
                  <a:outerShdw blurRad="38100" dist="19050" dir="2700000" algn="tl" rotWithShape="0">
                    <a:schemeClr val="dk1">
                      <a:alpha val="40000"/>
                    </a:schemeClr>
                  </a:outerShdw>
                </a:effectLst>
                <a:latin typeface="+mn-ea"/>
                <a:cs typeface="+mn-ea"/>
                <a:sym typeface="+mn-ea"/>
              </a:rPr>
              <a:t>、蛇形簧直径</a:t>
            </a:r>
            <a:r>
              <a:rPr lang="en-US" altLang="zh-CN" sz="1240" b="1">
                <a:solidFill>
                  <a:schemeClr val="tx1"/>
                </a:solidFill>
                <a:effectLst>
                  <a:outerShdw blurRad="38100" dist="19050" dir="2700000" algn="tl" rotWithShape="0">
                    <a:schemeClr val="dk1">
                      <a:alpha val="40000"/>
                    </a:schemeClr>
                  </a:outerShdw>
                </a:effectLst>
                <a:latin typeface="+mn-ea"/>
                <a:cs typeface="+mn-ea"/>
                <a:sym typeface="+mn-ea"/>
              </a:rPr>
              <a:t>3.8MM,65000</a:t>
            </a:r>
            <a:r>
              <a:rPr lang="zh-CN" altLang="en-US" sz="1240" b="1">
                <a:solidFill>
                  <a:schemeClr val="tx1"/>
                </a:solidFill>
                <a:effectLst>
                  <a:outerShdw blurRad="38100" dist="19050" dir="2700000" algn="tl" rotWithShape="0">
                    <a:schemeClr val="dk1">
                      <a:alpha val="40000"/>
                    </a:schemeClr>
                  </a:outerShdw>
                </a:effectLst>
                <a:latin typeface="+mn-ea"/>
                <a:cs typeface="+mn-ea"/>
                <a:sym typeface="+mn-ea"/>
              </a:rPr>
              <a:t>次耐牢度测试</a:t>
            </a:r>
            <a:r>
              <a:rPr lang="en-US" altLang="zh-CN" sz="1240" b="1">
                <a:solidFill>
                  <a:schemeClr val="tx1"/>
                </a:solidFill>
                <a:effectLst>
                  <a:outerShdw blurRad="38100" dist="19050" dir="2700000" algn="tl" rotWithShape="0">
                    <a:schemeClr val="dk1">
                      <a:alpha val="40000"/>
                    </a:schemeClr>
                  </a:outerShdw>
                </a:effectLst>
                <a:latin typeface="+mn-ea"/>
                <a:cs typeface="+mn-ea"/>
                <a:sym typeface="+mn-ea"/>
              </a:rPr>
              <a:t>,</a:t>
            </a:r>
            <a:r>
              <a:rPr lang="zh-CN" altLang="en-US" sz="1240" b="1">
                <a:solidFill>
                  <a:schemeClr val="tx1"/>
                </a:solidFill>
                <a:effectLst>
                  <a:outerShdw blurRad="38100" dist="19050" dir="2700000" algn="tl" rotWithShape="0">
                    <a:schemeClr val="dk1">
                      <a:alpha val="40000"/>
                    </a:schemeClr>
                  </a:outerShdw>
                </a:effectLst>
                <a:latin typeface="+mn-ea"/>
                <a:cs typeface="+mn-ea"/>
                <a:sym typeface="+mn-ea"/>
              </a:rPr>
              <a:t>抗氧化、高回弹</a:t>
            </a:r>
            <a:r>
              <a:rPr lang="en-US" altLang="zh-CN" sz="745" b="1">
                <a:solidFill>
                  <a:schemeClr val="tx1"/>
                </a:solidFill>
                <a:effectLst>
                  <a:outerShdw blurRad="38100" dist="19050" dir="2700000" algn="tl" rotWithShape="0">
                    <a:schemeClr val="dk1">
                      <a:alpha val="40000"/>
                    </a:schemeClr>
                  </a:outerShdw>
                </a:effectLst>
                <a:latin typeface="+mn-ea"/>
                <a:cs typeface="+mn-ea"/>
                <a:sym typeface="+mn-ea"/>
              </a:rPr>
              <a:t>;</a:t>
            </a:r>
            <a:endParaRPr lang="en-US" altLang="zh-CN" sz="745" b="1">
              <a:solidFill>
                <a:schemeClr val="tx1"/>
              </a:solidFill>
              <a:effectLst>
                <a:outerShdw blurRad="38100" dist="19050" dir="2700000" algn="tl" rotWithShape="0">
                  <a:schemeClr val="dk1">
                    <a:alpha val="40000"/>
                  </a:schemeClr>
                </a:outerShdw>
              </a:effectLst>
              <a:latin typeface="+mn-ea"/>
              <a:cs typeface="+mn-ea"/>
              <a:sym typeface="+mn-ea"/>
            </a:endParaRPr>
          </a:p>
        </p:txBody>
      </p:sp>
      <p:sp useBgFill="1">
        <p:nvSpPr>
          <p:cNvPr id="36" name="椭圆 25"/>
          <p:cNvSpPr/>
          <p:nvPr>
            <p:custDataLst>
              <p:tags r:id="rId11"/>
            </p:custDataLst>
          </p:nvPr>
        </p:nvSpPr>
        <p:spPr>
          <a:xfrm>
            <a:off x="6718162" y="3134847"/>
            <a:ext cx="405984" cy="405984"/>
          </a:xfrm>
          <a:prstGeom prst="ellipse">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ctr" anchorCtr="0" forceAA="0" compatLnSpc="1">
            <a:noAutofit/>
          </a:bodyPr>
          <a:lstStyle/>
          <a:p>
            <a:pPr lvl="0" algn="ctr">
              <a:buClrTx/>
              <a:buSzTx/>
              <a:buFontTx/>
            </a:pPr>
            <a:endParaRPr lang="en-US" altLang="zh-CN" sz="1240">
              <a:solidFill>
                <a:schemeClr val="accent2"/>
              </a:solidFill>
              <a:effectLst/>
              <a:latin typeface="+mn-ea"/>
              <a:cs typeface="+mn-ea"/>
              <a:sym typeface="+mn-ea"/>
            </a:endParaRPr>
          </a:p>
        </p:txBody>
      </p:sp>
      <p:sp useBgFill="1">
        <p:nvSpPr>
          <p:cNvPr id="37" name="椭圆 24"/>
          <p:cNvSpPr/>
          <p:nvPr>
            <p:custDataLst>
              <p:tags r:id="rId12"/>
            </p:custDataLst>
          </p:nvPr>
        </p:nvSpPr>
        <p:spPr>
          <a:xfrm>
            <a:off x="6718162" y="2383695"/>
            <a:ext cx="405984" cy="405984"/>
          </a:xfrm>
          <a:prstGeom prst="ellipse">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ctr" anchorCtr="0" forceAA="0" compatLnSpc="1">
            <a:noAutofit/>
          </a:bodyPr>
          <a:lstStyle/>
          <a:p>
            <a:pPr lvl="0" algn="ctr">
              <a:buClrTx/>
              <a:buSzTx/>
              <a:buFontTx/>
            </a:pPr>
            <a:endParaRPr lang="en-US" altLang="zh-CN" sz="1240">
              <a:solidFill>
                <a:schemeClr val="accent1"/>
              </a:solidFill>
              <a:effectLst/>
              <a:latin typeface="+mn-ea"/>
              <a:cs typeface="+mn-ea"/>
              <a:sym typeface="+mn-ea"/>
            </a:endParaRPr>
          </a:p>
        </p:txBody>
      </p:sp>
      <p:sp useBgFill="1">
        <p:nvSpPr>
          <p:cNvPr id="38" name="椭圆 26"/>
          <p:cNvSpPr/>
          <p:nvPr>
            <p:custDataLst>
              <p:tags r:id="rId13"/>
            </p:custDataLst>
          </p:nvPr>
        </p:nvSpPr>
        <p:spPr>
          <a:xfrm>
            <a:off x="6718162" y="3885999"/>
            <a:ext cx="405984" cy="405984"/>
          </a:xfrm>
          <a:prstGeom prst="ellipse">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ctr" anchorCtr="0" forceAA="0" compatLnSpc="1">
            <a:noAutofit/>
          </a:bodyPr>
          <a:lstStyle/>
          <a:p>
            <a:pPr lvl="0" algn="ctr">
              <a:buClrTx/>
              <a:buSzTx/>
              <a:buFontTx/>
            </a:pPr>
            <a:endParaRPr lang="en-US" altLang="zh-CN" sz="1240">
              <a:solidFill>
                <a:schemeClr val="accent3"/>
              </a:solidFill>
              <a:effectLst/>
              <a:latin typeface="+mn-ea"/>
              <a:cs typeface="+mn-ea"/>
              <a:sym typeface="+mn-ea"/>
            </a:endParaRPr>
          </a:p>
        </p:txBody>
      </p:sp>
      <p:sp useBgFill="1">
        <p:nvSpPr>
          <p:cNvPr id="39" name="椭圆 14"/>
          <p:cNvSpPr/>
          <p:nvPr>
            <p:custDataLst>
              <p:tags r:id="rId14"/>
            </p:custDataLst>
          </p:nvPr>
        </p:nvSpPr>
        <p:spPr>
          <a:xfrm>
            <a:off x="6718162" y="4636346"/>
            <a:ext cx="405984" cy="405984"/>
          </a:xfrm>
          <a:prstGeom prst="ellipse">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ctr" anchorCtr="0" forceAA="0" compatLnSpc="1">
            <a:noAutofit/>
          </a:bodyPr>
          <a:lstStyle/>
          <a:p>
            <a:pPr lvl="0" algn="ctr">
              <a:buClrTx/>
              <a:buSzTx/>
              <a:buFontTx/>
            </a:pPr>
            <a:endParaRPr lang="en-US" altLang="zh-CN" sz="1240">
              <a:solidFill>
                <a:schemeClr val="accent4"/>
              </a:solidFill>
              <a:effectLst/>
              <a:latin typeface="+mn-ea"/>
              <a:cs typeface="+mn-ea"/>
              <a:sym typeface="+mn-ea"/>
            </a:endParaRPr>
          </a:p>
        </p:txBody>
      </p:sp>
      <p:sp>
        <p:nvSpPr>
          <p:cNvPr id="40" name="椭圆 30"/>
          <p:cNvSpPr/>
          <p:nvPr>
            <p:custDataLst>
              <p:tags r:id="rId15"/>
            </p:custDataLst>
          </p:nvPr>
        </p:nvSpPr>
        <p:spPr>
          <a:xfrm>
            <a:off x="6718162" y="3134445"/>
            <a:ext cx="405984" cy="405984"/>
          </a:xfrm>
          <a:prstGeom prst="ellipse">
            <a:avLst/>
          </a:prstGeom>
          <a:solidFill>
            <a:srgbClr val="FFFFFF">
              <a:alpha val="15000"/>
            </a:srgbClr>
          </a:solidFill>
          <a:ln w="9525">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ctr" anchorCtr="0" forceAA="0" compatLnSpc="1">
            <a:noAutofit/>
          </a:bodyPr>
          <a:lstStyle/>
          <a:p>
            <a:pPr lvl="0" algn="ctr">
              <a:buClrTx/>
              <a:buSzTx/>
              <a:buFontTx/>
            </a:pPr>
            <a:endParaRPr lang="en-US" altLang="zh-CN" sz="1240">
              <a:solidFill>
                <a:schemeClr val="accent2"/>
              </a:solidFill>
              <a:effectLst/>
              <a:latin typeface="+mn-ea"/>
              <a:cs typeface="+mn-ea"/>
              <a:sym typeface="+mn-ea"/>
            </a:endParaRPr>
          </a:p>
        </p:txBody>
      </p:sp>
      <p:sp>
        <p:nvSpPr>
          <p:cNvPr id="41" name="椭圆 31"/>
          <p:cNvSpPr/>
          <p:nvPr>
            <p:custDataLst>
              <p:tags r:id="rId16"/>
            </p:custDataLst>
          </p:nvPr>
        </p:nvSpPr>
        <p:spPr>
          <a:xfrm>
            <a:off x="6718162" y="2383292"/>
            <a:ext cx="405984" cy="405984"/>
          </a:xfrm>
          <a:prstGeom prst="ellipse">
            <a:avLst/>
          </a:prstGeom>
          <a:solidFill>
            <a:srgbClr val="FFFFFF">
              <a:alpha val="15000"/>
            </a:srgbClr>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ctr" anchorCtr="0" forceAA="0" compatLnSpc="1">
            <a:noAutofit/>
          </a:bodyPr>
          <a:lstStyle/>
          <a:p>
            <a:pPr lvl="0" algn="ctr">
              <a:buClrTx/>
              <a:buSzTx/>
              <a:buFontTx/>
            </a:pPr>
            <a:endParaRPr lang="en-US" altLang="zh-CN" sz="1240">
              <a:solidFill>
                <a:schemeClr val="accent1"/>
              </a:solidFill>
              <a:effectLst/>
              <a:latin typeface="+mn-ea"/>
              <a:cs typeface="+mn-ea"/>
              <a:sym typeface="+mn-ea"/>
            </a:endParaRPr>
          </a:p>
        </p:txBody>
      </p:sp>
      <p:sp>
        <p:nvSpPr>
          <p:cNvPr id="42" name="椭圆 32"/>
          <p:cNvSpPr/>
          <p:nvPr>
            <p:custDataLst>
              <p:tags r:id="rId17"/>
            </p:custDataLst>
          </p:nvPr>
        </p:nvSpPr>
        <p:spPr>
          <a:xfrm>
            <a:off x="6718162" y="3885597"/>
            <a:ext cx="405984" cy="405984"/>
          </a:xfrm>
          <a:prstGeom prst="ellipse">
            <a:avLst/>
          </a:prstGeom>
          <a:solidFill>
            <a:srgbClr val="FFFFFF">
              <a:alpha val="15000"/>
            </a:srgbClr>
          </a:solidFill>
          <a:ln w="9525">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ctr" anchorCtr="0" forceAA="0" compatLnSpc="1">
            <a:noAutofit/>
          </a:bodyPr>
          <a:lstStyle/>
          <a:p>
            <a:pPr lvl="0" algn="ctr">
              <a:buClrTx/>
              <a:buSzTx/>
              <a:buFontTx/>
            </a:pPr>
            <a:endParaRPr lang="en-US" altLang="zh-CN" sz="1240">
              <a:solidFill>
                <a:schemeClr val="accent3"/>
              </a:solidFill>
              <a:effectLst/>
              <a:latin typeface="+mn-ea"/>
              <a:cs typeface="+mn-ea"/>
              <a:sym typeface="+mn-ea"/>
            </a:endParaRPr>
          </a:p>
        </p:txBody>
      </p:sp>
      <p:sp>
        <p:nvSpPr>
          <p:cNvPr id="43" name="椭圆 33"/>
          <p:cNvSpPr/>
          <p:nvPr>
            <p:custDataLst>
              <p:tags r:id="rId18"/>
            </p:custDataLst>
          </p:nvPr>
        </p:nvSpPr>
        <p:spPr>
          <a:xfrm>
            <a:off x="6718162" y="4635943"/>
            <a:ext cx="405984" cy="405984"/>
          </a:xfrm>
          <a:prstGeom prst="ellipse">
            <a:avLst/>
          </a:prstGeom>
          <a:solidFill>
            <a:srgbClr val="FFFFFF">
              <a:alpha val="15000"/>
            </a:srgbClr>
          </a:solidFill>
          <a:ln w="9525">
            <a:solidFill>
              <a:schemeClr val="accent4"/>
            </a:solid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none" lIns="0" tIns="0" rIns="0" bIns="0" numCol="1" spcCol="0" rtlCol="0" fromWordArt="0" anchor="ctr" anchorCtr="0" forceAA="0" compatLnSpc="1">
            <a:noAutofit/>
          </a:bodyPr>
          <a:lstStyle/>
          <a:p>
            <a:pPr lvl="0" algn="ctr">
              <a:buClrTx/>
              <a:buSzTx/>
              <a:buFontTx/>
            </a:pPr>
            <a:endParaRPr lang="en-US" altLang="zh-CN" sz="1240">
              <a:solidFill>
                <a:schemeClr val="accent4"/>
              </a:solidFill>
              <a:effectLst/>
              <a:latin typeface="+mn-ea"/>
              <a:cs typeface="+mn-ea"/>
              <a:sym typeface="+mn-ea"/>
            </a:endParaRPr>
          </a:p>
        </p:txBody>
      </p:sp>
      <p:pic>
        <p:nvPicPr>
          <p:cNvPr id="44" name="图片 2" descr="文件夹"/>
          <p:cNvPicPr>
            <a:picLocks noChangeAspect="1"/>
          </p:cNvPicPr>
          <p:nvPr>
            <p:custDataLst>
              <p:tags r:id="rId19"/>
            </p:custDataLst>
          </p:nvPr>
        </p:nvPicPr>
        <p:blipFill>
          <a:blip r:embed="rId20">
            <a:extLst>
              <a:ext uri="{96DAC541-7B7A-43D3-8B79-37D633B846F1}">
                <asvg:svgBlip xmlns:asvg="http://schemas.microsoft.com/office/drawing/2016/SVG/main" r:embed="rId21"/>
              </a:ext>
            </a:extLst>
          </a:blip>
          <a:stretch>
            <a:fillRect/>
          </a:stretch>
        </p:blipFill>
        <p:spPr>
          <a:xfrm>
            <a:off x="6837782" y="3254468"/>
            <a:ext cx="166687" cy="166687"/>
          </a:xfrm>
          <a:prstGeom prst="rect">
            <a:avLst/>
          </a:prstGeom>
        </p:spPr>
      </p:pic>
      <p:pic>
        <p:nvPicPr>
          <p:cNvPr id="45" name="图片 5" descr="上升趋势柱形图"/>
          <p:cNvPicPr>
            <a:picLocks noChangeAspect="1"/>
          </p:cNvPicPr>
          <p:nvPr>
            <p:custDataLst>
              <p:tags r:id="rId22"/>
            </p:custDataLst>
          </p:nvPr>
        </p:nvPicPr>
        <p:blipFill>
          <a:blip r:embed="rId23">
            <a:extLst>
              <a:ext uri="{96DAC541-7B7A-43D3-8B79-37D633B846F1}">
                <asvg:svgBlip xmlns:asvg="http://schemas.microsoft.com/office/drawing/2016/SVG/main" r:embed="rId24"/>
              </a:ext>
            </a:extLst>
          </a:blip>
          <a:stretch>
            <a:fillRect/>
          </a:stretch>
        </p:blipFill>
        <p:spPr>
          <a:xfrm>
            <a:off x="6837782" y="2503316"/>
            <a:ext cx="166687" cy="166687"/>
          </a:xfrm>
          <a:prstGeom prst="rect">
            <a:avLst/>
          </a:prstGeom>
        </p:spPr>
      </p:pic>
      <p:pic>
        <p:nvPicPr>
          <p:cNvPr id="46" name="图片 6" descr="鹿角"/>
          <p:cNvPicPr>
            <a:picLocks noChangeAspect="1"/>
          </p:cNvPicPr>
          <p:nvPr>
            <p:custDataLst>
              <p:tags r:id="rId25"/>
            </p:custDataLst>
          </p:nvPr>
        </p:nvPicPr>
        <p:blipFill>
          <a:blip r:embed="rId26">
            <a:extLst>
              <a:ext uri="{96DAC541-7B7A-43D3-8B79-37D633B846F1}">
                <asvg:svgBlip xmlns:asvg="http://schemas.microsoft.com/office/drawing/2016/SVG/main" r:embed="rId27"/>
              </a:ext>
            </a:extLst>
          </a:blip>
          <a:stretch>
            <a:fillRect/>
          </a:stretch>
        </p:blipFill>
        <p:spPr>
          <a:xfrm>
            <a:off x="6837782" y="4005620"/>
            <a:ext cx="166687" cy="166687"/>
          </a:xfrm>
          <a:prstGeom prst="rect">
            <a:avLst/>
          </a:prstGeom>
        </p:spPr>
      </p:pic>
      <p:pic>
        <p:nvPicPr>
          <p:cNvPr id="47" name="图片 15" descr="问卷"/>
          <p:cNvPicPr>
            <a:picLocks noChangeAspect="1"/>
          </p:cNvPicPr>
          <p:nvPr>
            <p:custDataLst>
              <p:tags r:id="rId28"/>
            </p:custDataLst>
          </p:nvPr>
        </p:nvPicPr>
        <p:blipFill>
          <a:blip r:embed="rId29">
            <a:extLst>
              <a:ext uri="{96DAC541-7B7A-43D3-8B79-37D633B846F1}">
                <asvg:svgBlip xmlns:asvg="http://schemas.microsoft.com/office/drawing/2016/SVG/main" r:embed="rId30"/>
              </a:ext>
            </a:extLst>
          </a:blip>
          <a:stretch>
            <a:fillRect/>
          </a:stretch>
        </p:blipFill>
        <p:spPr>
          <a:xfrm>
            <a:off x="6837782" y="4755966"/>
            <a:ext cx="166687" cy="166687"/>
          </a:xfrm>
          <a:prstGeom prst="rect">
            <a:avLst/>
          </a:prstGeom>
        </p:spPr>
      </p:pic>
      <p:sp>
        <p:nvSpPr>
          <p:cNvPr id="6" name="文本框 5"/>
          <p:cNvSpPr txBox="1"/>
          <p:nvPr/>
        </p:nvSpPr>
        <p:spPr>
          <a:xfrm>
            <a:off x="4619916" y="1336651"/>
            <a:ext cx="1293859" cy="606425"/>
          </a:xfrm>
          <a:prstGeom prst="rect">
            <a:avLst/>
          </a:prstGeom>
          <a:noFill/>
        </p:spPr>
        <p:txBody>
          <a:bodyPr wrap="square" rtlCol="0" anchor="t">
            <a:spAutoFit/>
            <a:scene3d>
              <a:camera prst="orthographicFront"/>
              <a:lightRig rig="threePt" dir="t"/>
            </a:scene3d>
          </a:bodyPr>
          <a:p>
            <a:r>
              <a:rPr lang="zh-CN" altLang="en-US" sz="3345" b="1">
                <a:ln w="15875"/>
                <a:gradFill>
                  <a:gsLst>
                    <a:gs pos="0">
                      <a:schemeClr val="accent1">
                        <a:hueMod val="80000"/>
                      </a:schemeClr>
                    </a:gs>
                    <a:gs pos="100000">
                      <a:schemeClr val="accent1">
                        <a:alpha val="100000"/>
                      </a:schemeClr>
                    </a:gs>
                  </a:gsLst>
                  <a:lin ang="2700000" scaled="0"/>
                </a:gradFill>
                <a:effectLst/>
                <a:sym typeface="+mn-ea"/>
              </a:rPr>
              <a:t>弹簧</a:t>
            </a:r>
            <a:endParaRPr lang="zh-CN" altLang="en-US" sz="3345" b="1">
              <a:ln w="15875"/>
              <a:gradFill>
                <a:gsLst>
                  <a:gs pos="0">
                    <a:schemeClr val="accent1">
                      <a:hueMod val="80000"/>
                    </a:schemeClr>
                  </a:gs>
                  <a:gs pos="100000">
                    <a:schemeClr val="accent1">
                      <a:alpha val="100000"/>
                    </a:schemeClr>
                  </a:gs>
                </a:gsLst>
                <a:lin ang="2700000" scaled="0"/>
              </a:gradFill>
              <a:effectLst/>
              <a:sym typeface="+mn-ea"/>
            </a:endParaRPr>
          </a:p>
        </p:txBody>
      </p:sp>
      <p:pic>
        <p:nvPicPr>
          <p:cNvPr id="2" name="图片 1"/>
          <p:cNvPicPr>
            <a:picLocks noChangeAspect="1"/>
          </p:cNvPicPr>
          <p:nvPr/>
        </p:nvPicPr>
        <p:blipFill>
          <a:blip r:embed="rId31"/>
          <a:stretch>
            <a:fillRect/>
          </a:stretch>
        </p:blipFill>
        <p:spPr>
          <a:xfrm>
            <a:off x="906213" y="2297119"/>
            <a:ext cx="2464663" cy="2742227"/>
          </a:xfrm>
          <a:prstGeom prst="rect">
            <a:avLst/>
          </a:prstGeom>
        </p:spPr>
      </p:pic>
      <p:sp>
        <p:nvSpPr>
          <p:cNvPr id="3" name="文本框 2"/>
          <p:cNvSpPr txBox="1"/>
          <p:nvPr/>
        </p:nvSpPr>
        <p:spPr>
          <a:xfrm>
            <a:off x="1447581" y="5159257"/>
            <a:ext cx="1619781" cy="358775"/>
          </a:xfrm>
          <a:prstGeom prst="rect">
            <a:avLst/>
          </a:prstGeom>
          <a:noFill/>
        </p:spPr>
        <p:txBody>
          <a:bodyPr wrap="square" rtlCol="0">
            <a:spAutoFit/>
            <a:scene3d>
              <a:camera prst="orthographicFront"/>
              <a:lightRig rig="threePt" dir="t"/>
            </a:scene3d>
          </a:bodyPr>
          <a:p>
            <a:r>
              <a:rPr lang="zh-CN" altLang="en-US" sz="1735" b="1">
                <a:solidFill>
                  <a:schemeClr val="tx1"/>
                </a:solidFill>
                <a:effectLst>
                  <a:outerShdw blurRad="38100" dist="19050" dir="2700000" algn="tl" rotWithShape="0">
                    <a:schemeClr val="dk1">
                      <a:alpha val="40000"/>
                    </a:schemeClr>
                  </a:outerShdw>
                </a:effectLst>
              </a:rPr>
              <a:t>其他品牌弹簧</a:t>
            </a:r>
            <a:endParaRPr lang="zh-CN" altLang="en-US" sz="1735" b="1">
              <a:solidFill>
                <a:schemeClr val="tx1"/>
              </a:solidFill>
              <a:effectLst>
                <a:outerShdw blurRad="38100" dist="19050" dir="2700000" algn="tl" rotWithShape="0">
                  <a:schemeClr val="dk1">
                    <a:alpha val="40000"/>
                  </a:schemeClr>
                </a:outerShdw>
              </a:effectLst>
            </a:endParaRPr>
          </a:p>
        </p:txBody>
      </p:sp>
      <p:sp>
        <p:nvSpPr>
          <p:cNvPr id="4" name="文本框 3"/>
          <p:cNvSpPr txBox="1"/>
          <p:nvPr/>
        </p:nvSpPr>
        <p:spPr>
          <a:xfrm>
            <a:off x="4446536" y="5180487"/>
            <a:ext cx="1467239" cy="358775"/>
          </a:xfrm>
          <a:prstGeom prst="rect">
            <a:avLst/>
          </a:prstGeom>
          <a:noFill/>
        </p:spPr>
        <p:txBody>
          <a:bodyPr wrap="square" rtlCol="0">
            <a:spAutoFit/>
            <a:scene3d>
              <a:camera prst="orthographicFront"/>
              <a:lightRig rig="threePt" dir="t"/>
            </a:scene3d>
          </a:bodyPr>
          <a:p>
            <a:r>
              <a:rPr lang="zh-CN" altLang="en-US" sz="1735" b="1">
                <a:solidFill>
                  <a:schemeClr val="tx1"/>
                </a:solidFill>
                <a:effectLst>
                  <a:outerShdw blurRad="38100" dist="19050" dir="2700000" algn="tl" rotWithShape="0">
                    <a:schemeClr val="dk1">
                      <a:alpha val="40000"/>
                    </a:schemeClr>
                  </a:outerShdw>
                </a:effectLst>
              </a:rPr>
              <a:t>好风景弹簧</a:t>
            </a:r>
            <a:endParaRPr lang="zh-CN" altLang="en-US" sz="1735" b="1">
              <a:solidFill>
                <a:schemeClr val="tx1"/>
              </a:solidFill>
              <a:effectLst>
                <a:outerShdw blurRad="38100" dist="19050" dir="2700000" algn="tl" rotWithShape="0">
                  <a:schemeClr val="dk1">
                    <a:alpha val="40000"/>
                  </a:schemeClr>
                </a:outerShdw>
              </a:effectLst>
            </a:endParaRPr>
          </a:p>
        </p:txBody>
      </p:sp>
    </p:spTree>
    <p:custDataLst>
      <p:tags r:id="rId32"/>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0" name="图片 49" descr="VCG41N468828154"/>
          <p:cNvPicPr>
            <a:picLocks noChangeAspect="1"/>
          </p:cNvPicPr>
          <p:nvPr>
            <p:custDataLst>
              <p:tags r:id="rId1"/>
            </p:custDataLst>
          </p:nvPr>
        </p:nvPicPr>
        <p:blipFill>
          <a:blip r:embed="rId2"/>
          <a:srcRect t="27120" b="27120"/>
          <a:stretch>
            <a:fillRect/>
          </a:stretch>
        </p:blipFill>
        <p:spPr>
          <a:xfrm>
            <a:off x="4719776" y="2075775"/>
            <a:ext cx="4798406" cy="1712172"/>
          </a:xfrm>
          <a:prstGeom prst="rect">
            <a:avLst/>
          </a:prstGeom>
          <a:solidFill>
            <a:schemeClr val="accent1"/>
          </a:solidFill>
          <a:ln w="3175" cap="flat" cmpd="sng" algn="ctr">
            <a:solidFill>
              <a:schemeClr val="accent1">
                <a:alpha val="20000"/>
              </a:schemeClr>
            </a:solidFill>
            <a:prstDash val="solid"/>
            <a:round/>
            <a:headEnd type="none" w="med" len="med"/>
            <a:tailEnd type="none" w="med" len="med"/>
          </a:ln>
        </p:spPr>
      </p:pic>
      <p:sp>
        <p:nvSpPr>
          <p:cNvPr id="51" name="矩形 50"/>
          <p:cNvSpPr/>
          <p:nvPr>
            <p:custDataLst>
              <p:tags r:id="rId3"/>
            </p:custDataLst>
          </p:nvPr>
        </p:nvSpPr>
        <p:spPr>
          <a:xfrm>
            <a:off x="8653250" y="3932626"/>
            <a:ext cx="511096" cy="143814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15"/>
          </a:p>
        </p:txBody>
      </p:sp>
      <p:sp>
        <p:nvSpPr>
          <p:cNvPr id="52" name="正文"/>
          <p:cNvSpPr txBox="1"/>
          <p:nvPr>
            <p:custDataLst>
              <p:tags r:id="rId4"/>
            </p:custDataLst>
          </p:nvPr>
        </p:nvSpPr>
        <p:spPr>
          <a:xfrm>
            <a:off x="910537" y="3891345"/>
            <a:ext cx="4775603" cy="1766820"/>
          </a:xfrm>
          <a:prstGeom prst="rect">
            <a:avLst/>
          </a:prstGeom>
          <a:noFill/>
        </p:spPr>
        <p:txBody>
          <a:bodyPr wrap="square" lIns="0" tIns="0" rIns="0" bIns="0" rtlCol="0" anchor="t" anchorCtr="0">
            <a:noAutofit/>
            <a:scene3d>
              <a:camera prst="orthographicFront"/>
              <a:lightRig rig="threePt" dir="t"/>
            </a:scene3d>
          </a:bodyPr>
          <a:lstStyle/>
          <a:p>
            <a:pPr indent="0" algn="l" fontAlgn="auto">
              <a:lnSpc>
                <a:spcPct val="130000"/>
              </a:lnSpc>
              <a:buNone/>
            </a:pPr>
            <a:r>
              <a:rPr lang="zh-CN" altLang="en-US" sz="1735" b="1" spc="150" dirty="0">
                <a:solidFill>
                  <a:schemeClr val="tx1"/>
                </a:solidFill>
                <a:effectLst>
                  <a:outerShdw blurRad="38100" dist="19050" dir="2700000" algn="tl" rotWithShape="0">
                    <a:schemeClr val="dk1">
                      <a:alpha val="40000"/>
                    </a:schemeClr>
                  </a:outerShdw>
                </a:effectLst>
                <a:latin typeface="+mn-ea"/>
                <a:sym typeface="+mn-ea"/>
              </a:rPr>
              <a:t>沙发框架受力直角处，支撑三角木的运用，利用“三角稳定”的物理原理，增强了沙发整体结构的牢固性及稳定性，保证长期使用框架不易松动，不脱落，不异响，延长了沙发的使用寿命。</a:t>
            </a:r>
            <a:endParaRPr lang="zh-CN" altLang="en-US" sz="1735" b="1" spc="150" dirty="0">
              <a:solidFill>
                <a:schemeClr val="tx1"/>
              </a:solidFill>
              <a:effectLst>
                <a:outerShdw blurRad="38100" dist="19050" dir="2700000" algn="tl" rotWithShape="0">
                  <a:schemeClr val="dk1">
                    <a:alpha val="40000"/>
                  </a:schemeClr>
                </a:outerShdw>
              </a:effectLst>
              <a:latin typeface="+mn-ea"/>
              <a:sym typeface="+mn-ea"/>
            </a:endParaRPr>
          </a:p>
        </p:txBody>
      </p:sp>
      <p:sp>
        <p:nvSpPr>
          <p:cNvPr id="55" name="任意多边形 54"/>
          <p:cNvSpPr/>
          <p:nvPr>
            <p:custDataLst>
              <p:tags r:id="rId5"/>
            </p:custDataLst>
          </p:nvPr>
        </p:nvSpPr>
        <p:spPr>
          <a:xfrm>
            <a:off x="8928062" y="5074729"/>
            <a:ext cx="61725" cy="125808"/>
          </a:xfrm>
          <a:custGeom>
            <a:avLst/>
            <a:gdLst>
              <a:gd name="connsiteX0" fmla="*/ 11 w 177"/>
              <a:gd name="connsiteY0" fmla="*/ 0 h 360"/>
              <a:gd name="connsiteX1" fmla="*/ 177 w 177"/>
              <a:gd name="connsiteY1" fmla="*/ 173 h 360"/>
              <a:gd name="connsiteX2" fmla="*/ 0 w 177"/>
              <a:gd name="connsiteY2" fmla="*/ 360 h 360"/>
            </a:gdLst>
            <a:ahLst/>
            <a:cxnLst>
              <a:cxn ang="0">
                <a:pos x="connsiteX0" y="connsiteY0"/>
              </a:cxn>
              <a:cxn ang="0">
                <a:pos x="connsiteX1" y="connsiteY1"/>
              </a:cxn>
              <a:cxn ang="0">
                <a:pos x="connsiteX2" y="connsiteY2"/>
              </a:cxn>
            </a:cxnLst>
            <a:rect l="l" t="t" r="r" b="b"/>
            <a:pathLst>
              <a:path w="177" h="360">
                <a:moveTo>
                  <a:pt x="11" y="0"/>
                </a:moveTo>
                <a:lnTo>
                  <a:pt x="177" y="173"/>
                </a:lnTo>
                <a:lnTo>
                  <a:pt x="0" y="360"/>
                </a:lnTo>
              </a:path>
            </a:pathLst>
          </a:custGeom>
          <a:noFill/>
          <a:ln cap="rnd">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115"/>
          </a:p>
        </p:txBody>
      </p:sp>
      <p:sp>
        <p:nvSpPr>
          <p:cNvPr id="4" name="标题 16"/>
          <p:cNvSpPr>
            <a:spLocks noGrp="1"/>
          </p:cNvSpPr>
          <p:nvPr>
            <p:custDataLst>
              <p:tags r:id="rId6"/>
            </p:custDataLst>
          </p:nvPr>
        </p:nvSpPr>
        <p:spPr>
          <a:xfrm>
            <a:off x="1388609" y="2582939"/>
            <a:ext cx="2557446" cy="846061"/>
          </a:xfrm>
          <a:prstGeom prst="rect">
            <a:avLst/>
          </a:prstGeom>
        </p:spPr>
        <p:txBody>
          <a:bodyPr vert="horz" wrap="square" lIns="55722" tIns="28975" rIns="55722" bIns="28975" rtlCol="0" anchor="ctr" anchorCtr="0">
            <a:noAutofit/>
          </a:bodyPr>
          <a:lst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a:lstStyle>
          <a:p>
            <a:pPr lvl="0"/>
            <a:r>
              <a:rPr lang="zh-CN" altLang="en-US" sz="3715">
                <a:ln w="15875"/>
                <a:gradFill>
                  <a:gsLst>
                    <a:gs pos="0">
                      <a:schemeClr val="accent1">
                        <a:hueMod val="80000"/>
                      </a:schemeClr>
                    </a:gs>
                    <a:gs pos="100000">
                      <a:schemeClr val="accent1">
                        <a:alpha val="100000"/>
                      </a:schemeClr>
                    </a:gs>
                  </a:gsLst>
                  <a:lin ang="2700000" scaled="0"/>
                </a:gradFill>
                <a:effectLst/>
              </a:rPr>
              <a:t>（三角木）</a:t>
            </a:r>
            <a:endParaRPr lang="zh-CN" altLang="en-US" sz="3715">
              <a:ln w="15875"/>
              <a:gradFill>
                <a:gsLst>
                  <a:gs pos="0">
                    <a:schemeClr val="accent1">
                      <a:hueMod val="80000"/>
                    </a:schemeClr>
                  </a:gs>
                  <a:gs pos="100000">
                    <a:schemeClr val="accent1">
                      <a:alpha val="100000"/>
                    </a:schemeClr>
                  </a:gs>
                </a:gsLst>
                <a:lin ang="2700000" scaled="0"/>
              </a:gradFill>
              <a:effectLst/>
            </a:endParaRPr>
          </a:p>
        </p:txBody>
      </p:sp>
      <p:pic>
        <p:nvPicPr>
          <p:cNvPr id="49" name="图片 48" descr="VCG41N626814590"/>
          <p:cNvPicPr>
            <a:picLocks noChangeAspect="1"/>
          </p:cNvPicPr>
          <p:nvPr>
            <p:custDataLst>
              <p:tags r:id="rId7"/>
            </p:custDataLst>
          </p:nvPr>
        </p:nvPicPr>
        <p:blipFill>
          <a:blip r:embed="rId8"/>
          <a:srcRect t="34514" b="34514"/>
          <a:stretch>
            <a:fillRect/>
          </a:stretch>
        </p:blipFill>
        <p:spPr>
          <a:xfrm>
            <a:off x="6113102" y="3787947"/>
            <a:ext cx="4100956" cy="1690942"/>
          </a:xfrm>
          <a:prstGeom prst="rect">
            <a:avLst/>
          </a:prstGeom>
          <a:solidFill>
            <a:schemeClr val="accent1"/>
          </a:solidFill>
          <a:ln w="3175" cap="flat" cmpd="sng" algn="ctr">
            <a:solidFill>
              <a:schemeClr val="accent1">
                <a:alpha val="20000"/>
              </a:schemeClr>
            </a:solidFill>
            <a:prstDash val="solid"/>
            <a:round/>
            <a:headEnd type="none" w="med" len="med"/>
            <a:tailEnd type="none" w="med" len="med"/>
          </a:ln>
        </p:spPr>
      </p:pic>
    </p:spTree>
    <p:custDataLst>
      <p:tags r:id="rId9"/>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人们在房间里&#10;&#10;中度可信度描述已自动生成"/>
          <p:cNvPicPr>
            <a:picLocks noChangeAspect="1"/>
          </p:cNvPicPr>
          <p:nvPr>
            <p:custDataLst>
              <p:tags r:id="rId1"/>
            </p:custDataLst>
          </p:nvPr>
        </p:nvPicPr>
        <p:blipFill rotWithShape="1">
          <a:blip r:embed="rId2"/>
          <a:srcRect l="12444" r="12444"/>
          <a:stretch>
            <a:fillRect/>
          </a:stretch>
        </p:blipFill>
        <p:spPr>
          <a:xfrm>
            <a:off x="2795696" y="2271564"/>
            <a:ext cx="3386208" cy="3386208"/>
          </a:xfrm>
          <a:custGeom>
            <a:avLst/>
            <a:gdLst>
              <a:gd name="connsiteX0" fmla="*/ 2289799 w 4579598"/>
              <a:gd name="connsiteY0" fmla="*/ 0 h 4579598"/>
              <a:gd name="connsiteX1" fmla="*/ 4579598 w 4579598"/>
              <a:gd name="connsiteY1" fmla="*/ 2289799 h 4579598"/>
              <a:gd name="connsiteX2" fmla="*/ 2289799 w 4579598"/>
              <a:gd name="connsiteY2" fmla="*/ 4579598 h 4579598"/>
              <a:gd name="connsiteX3" fmla="*/ 0 w 4579598"/>
              <a:gd name="connsiteY3" fmla="*/ 2289799 h 4579598"/>
              <a:gd name="connsiteX4" fmla="*/ 2289799 w 4579598"/>
              <a:gd name="connsiteY4" fmla="*/ 0 h 4579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9598" h="4579598">
                <a:moveTo>
                  <a:pt x="2289799" y="0"/>
                </a:moveTo>
                <a:cubicBezTo>
                  <a:pt x="3554420" y="0"/>
                  <a:pt x="4579598" y="1025178"/>
                  <a:pt x="4579598" y="2289799"/>
                </a:cubicBezTo>
                <a:cubicBezTo>
                  <a:pt x="4579598" y="3554420"/>
                  <a:pt x="3554420" y="4579598"/>
                  <a:pt x="2289799" y="4579598"/>
                </a:cubicBezTo>
                <a:cubicBezTo>
                  <a:pt x="1025178" y="4579598"/>
                  <a:pt x="0" y="3554420"/>
                  <a:pt x="0" y="2289799"/>
                </a:cubicBezTo>
                <a:cubicBezTo>
                  <a:pt x="0" y="1025178"/>
                  <a:pt x="1025178" y="0"/>
                  <a:pt x="2289799" y="0"/>
                </a:cubicBezTo>
                <a:close/>
              </a:path>
            </a:pathLst>
          </a:custGeom>
          <a:solidFill>
            <a:schemeClr val="accent1"/>
          </a:solidFill>
          <a:ln w="9525" cap="flat" cmpd="sng" algn="ctr">
            <a:solidFill>
              <a:schemeClr val="accent1">
                <a:alpha val="20000"/>
              </a:schemeClr>
            </a:solidFill>
            <a:prstDash val="solid"/>
            <a:round/>
            <a:headEnd type="none" w="med" len="med"/>
            <a:tailEnd type="none" w="med" len="med"/>
          </a:ln>
        </p:spPr>
      </p:pic>
      <p:sp>
        <p:nvSpPr>
          <p:cNvPr id="228" name="边界"/>
          <p:cNvSpPr/>
          <p:nvPr>
            <p:custDataLst>
              <p:tags r:id="rId3"/>
            </p:custDataLst>
          </p:nvPr>
        </p:nvSpPr>
        <p:spPr>
          <a:xfrm>
            <a:off x="6429828" y="2577615"/>
            <a:ext cx="3266167" cy="2880177"/>
          </a:xfrm>
          <a:prstGeom prst="rect">
            <a:avLst/>
          </a:prstGeom>
          <a:solidFill>
            <a:srgbClr val="FFFFFF">
              <a:alpha val="0"/>
            </a:srgbClr>
          </a:soli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1115">
              <a:solidFill>
                <a:schemeClr val="lt1"/>
              </a:solidFill>
              <a:sym typeface="+mn-ea"/>
            </a:endParaRPr>
          </a:p>
        </p:txBody>
      </p:sp>
      <p:sp>
        <p:nvSpPr>
          <p:cNvPr id="22" name="矩形 21"/>
          <p:cNvSpPr/>
          <p:nvPr>
            <p:custDataLst>
              <p:tags r:id="rId4"/>
            </p:custDataLst>
          </p:nvPr>
        </p:nvSpPr>
        <p:spPr>
          <a:xfrm>
            <a:off x="6285696" y="2376928"/>
            <a:ext cx="3266297" cy="1669318"/>
          </a:xfrm>
          <a:prstGeom prst="rect">
            <a:avLst/>
          </a:prstGeom>
          <a:solidFill>
            <a:schemeClr val="accent1">
              <a:lumMod val="40000"/>
              <a:lumOff val="60000"/>
              <a:alpha val="1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lIns="245326" tIns="44426" rIns="245326" bIns="66835" rtlCol="0" anchor="ctr">
            <a:noAutofit/>
            <a:scene3d>
              <a:camera prst="orthographicFront"/>
              <a:lightRig rig="threePt" dir="t"/>
            </a:scene3d>
          </a:bodyPr>
          <a:p>
            <a:pPr indent="0" algn="just" fontAlgn="auto">
              <a:lnSpc>
                <a:spcPct val="150000"/>
              </a:lnSpc>
            </a:pPr>
            <a:r>
              <a:rPr lang="zh-CN" altLang="en-US" sz="1735">
                <a:solidFill>
                  <a:schemeClr val="tx1"/>
                </a:solidFill>
                <a:effectLst>
                  <a:outerShdw blurRad="38100" dist="19050" dir="2700000" algn="tl" rotWithShape="0">
                    <a:schemeClr val="dk1">
                      <a:alpha val="40000"/>
                    </a:schemeClr>
                  </a:outerShdw>
                </a:effectLst>
              </a:rPr>
              <a:t>采用优质精粹钢丝。钢丝串联了整个沙发的蛇形簧，使整体受力均衡</a:t>
            </a:r>
            <a:r>
              <a:rPr lang="zh-CN" altLang="en-US" sz="1425">
                <a:solidFill>
                  <a:schemeClr val="tx1"/>
                </a:solidFill>
                <a:effectLst>
                  <a:outerShdw blurRad="38100" dist="19050" dir="2700000" algn="tl" rotWithShape="0">
                    <a:schemeClr val="dk1">
                      <a:alpha val="40000"/>
                    </a:schemeClr>
                  </a:outerShdw>
                </a:effectLst>
              </a:rPr>
              <a:t>，</a:t>
            </a:r>
            <a:endParaRPr lang="zh-CN" altLang="en-US" sz="1425">
              <a:solidFill>
                <a:schemeClr val="tx1"/>
              </a:solidFill>
              <a:effectLst>
                <a:outerShdw blurRad="38100" dist="19050" dir="2700000" algn="tl" rotWithShape="0">
                  <a:schemeClr val="dk1">
                    <a:alpha val="40000"/>
                  </a:schemeClr>
                </a:outerShdw>
              </a:effectLst>
            </a:endParaRPr>
          </a:p>
        </p:txBody>
      </p:sp>
      <p:sp>
        <p:nvSpPr>
          <p:cNvPr id="5" name="矩形 23"/>
          <p:cNvSpPr/>
          <p:nvPr>
            <p:custDataLst>
              <p:tags r:id="rId5"/>
            </p:custDataLst>
          </p:nvPr>
        </p:nvSpPr>
        <p:spPr>
          <a:xfrm>
            <a:off x="6433830" y="2577615"/>
            <a:ext cx="45209" cy="1202241"/>
          </a:xfrm>
          <a:prstGeom prst="rect">
            <a:avLst/>
          </a:prstGeom>
          <a:solidFill>
            <a:schemeClr val="accent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115">
              <a:solidFill>
                <a:schemeClr val="lt1"/>
              </a:solidFill>
            </a:endParaRPr>
          </a:p>
        </p:txBody>
      </p:sp>
      <p:sp>
        <p:nvSpPr>
          <p:cNvPr id="6" name="矩形 2"/>
          <p:cNvSpPr/>
          <p:nvPr>
            <p:custDataLst>
              <p:tags r:id="rId6"/>
            </p:custDataLst>
          </p:nvPr>
        </p:nvSpPr>
        <p:spPr>
          <a:xfrm>
            <a:off x="6285696" y="4045854"/>
            <a:ext cx="3266297" cy="1411805"/>
          </a:xfrm>
          <a:prstGeom prst="rect">
            <a:avLst/>
          </a:prstGeom>
          <a:solidFill>
            <a:schemeClr val="accent2">
              <a:lumMod val="40000"/>
              <a:lumOff val="60000"/>
              <a:alpha val="1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vertOverflow="overflow" horzOverflow="overflow" vert="horz" wrap="square" lIns="245326" tIns="44426" rIns="245326" bIns="66835" numCol="1" spcCol="0" rtlCol="0" fromWordArt="0" anchor="ctr" anchorCtr="0" forceAA="0" compatLnSpc="1">
            <a:noAutofit/>
            <a:scene3d>
              <a:camera prst="orthographicFront"/>
              <a:lightRig rig="threePt" dir="t"/>
            </a:scene3d>
          </a:bodyPr>
          <a:p>
            <a:pPr lvl="0" algn="just">
              <a:lnSpc>
                <a:spcPct val="150000"/>
              </a:lnSpc>
              <a:buClrTx/>
              <a:buSzTx/>
              <a:buFontTx/>
            </a:pPr>
            <a:r>
              <a:rPr lang="zh-CN" altLang="en-US" sz="1980">
                <a:solidFill>
                  <a:schemeClr val="tx1"/>
                </a:solidFill>
                <a:effectLst>
                  <a:outerShdw blurRad="38100" dist="19050" dir="2700000" algn="tl" rotWithShape="0">
                    <a:schemeClr val="dk1">
                      <a:alpha val="40000"/>
                    </a:schemeClr>
                  </a:outerShdw>
                </a:effectLst>
                <a:sym typeface="+mn-ea"/>
              </a:rPr>
              <a:t>同时增强了沙发使用寿命。</a:t>
            </a:r>
            <a:endParaRPr lang="zh-CN" altLang="en-US" sz="1980">
              <a:solidFill>
                <a:schemeClr val="tx1"/>
              </a:solidFill>
              <a:effectLst>
                <a:outerShdw blurRad="38100" dist="19050" dir="2700000" algn="tl" rotWithShape="0">
                  <a:schemeClr val="dk1">
                    <a:alpha val="40000"/>
                  </a:schemeClr>
                </a:outerShdw>
              </a:effectLst>
              <a:sym typeface="+mn-ea"/>
            </a:endParaRPr>
          </a:p>
        </p:txBody>
      </p:sp>
      <p:sp>
        <p:nvSpPr>
          <p:cNvPr id="7" name="矩形 3"/>
          <p:cNvSpPr/>
          <p:nvPr>
            <p:custDataLst>
              <p:tags r:id="rId7"/>
            </p:custDataLst>
          </p:nvPr>
        </p:nvSpPr>
        <p:spPr>
          <a:xfrm>
            <a:off x="6433830" y="4045909"/>
            <a:ext cx="45209" cy="1202241"/>
          </a:xfrm>
          <a:prstGeom prst="rect">
            <a:avLst/>
          </a:prstGeom>
          <a:solidFill>
            <a:schemeClr val="accent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115">
              <a:solidFill>
                <a:schemeClr val="lt1"/>
              </a:solidFill>
            </a:endParaRPr>
          </a:p>
        </p:txBody>
      </p:sp>
      <p:sp>
        <p:nvSpPr>
          <p:cNvPr id="8" name="文本框 7"/>
          <p:cNvSpPr txBox="1"/>
          <p:nvPr/>
        </p:nvSpPr>
        <p:spPr>
          <a:xfrm>
            <a:off x="4939547" y="1345694"/>
            <a:ext cx="2312513" cy="662940"/>
          </a:xfrm>
          <a:prstGeom prst="rect">
            <a:avLst/>
          </a:prstGeom>
          <a:noFill/>
        </p:spPr>
        <p:txBody>
          <a:bodyPr wrap="square" rtlCol="0">
            <a:spAutoFit/>
          </a:bodyPr>
          <a:p>
            <a:r>
              <a:rPr lang="zh-CN" altLang="en-US" sz="3715" b="1">
                <a:ln w="15875"/>
                <a:gradFill>
                  <a:gsLst>
                    <a:gs pos="0">
                      <a:schemeClr val="accent1">
                        <a:hueMod val="80000"/>
                      </a:schemeClr>
                    </a:gs>
                    <a:gs pos="100000">
                      <a:schemeClr val="accent1">
                        <a:alpha val="100000"/>
                      </a:schemeClr>
                    </a:gs>
                  </a:gsLst>
                  <a:lin ang="2700000" scaled="0"/>
                </a:gradFill>
                <a:effectLst/>
              </a:rPr>
              <a:t>平衡钢丝</a:t>
            </a:r>
            <a:endParaRPr lang="zh-CN" altLang="en-US" sz="3715" b="1">
              <a:ln w="15875"/>
              <a:gradFill>
                <a:gsLst>
                  <a:gs pos="0">
                    <a:schemeClr val="accent1">
                      <a:hueMod val="80000"/>
                    </a:schemeClr>
                  </a:gs>
                  <a:gs pos="100000">
                    <a:schemeClr val="accent1">
                      <a:alpha val="100000"/>
                    </a:schemeClr>
                  </a:gs>
                </a:gsLst>
                <a:lin ang="2700000" scaled="0"/>
              </a:gradFill>
              <a:effectLst/>
            </a:endParaRPr>
          </a:p>
        </p:txBody>
      </p:sp>
    </p:spTree>
    <p:custDataLst>
      <p:tags r:id="rId8"/>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 name="椭圆 28"/>
          <p:cNvSpPr/>
          <p:nvPr>
            <p:custDataLst>
              <p:tags r:id="rId1"/>
            </p:custDataLst>
          </p:nvPr>
        </p:nvSpPr>
        <p:spPr>
          <a:xfrm rot="16200000">
            <a:off x="8147265" y="5343251"/>
            <a:ext cx="46785" cy="46785"/>
          </a:xfrm>
          <a:prstGeom prst="ellipse">
            <a:avLst/>
          </a:prstGeom>
          <a:solidFill>
            <a:schemeClr val="accent1">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15"/>
          </a:p>
        </p:txBody>
      </p:sp>
      <p:sp>
        <p:nvSpPr>
          <p:cNvPr id="30" name="椭圆 29"/>
          <p:cNvSpPr/>
          <p:nvPr>
            <p:custDataLst>
              <p:tags r:id="rId2"/>
            </p:custDataLst>
          </p:nvPr>
        </p:nvSpPr>
        <p:spPr>
          <a:xfrm rot="16200000">
            <a:off x="8315533" y="5343251"/>
            <a:ext cx="46785" cy="46785"/>
          </a:xfrm>
          <a:prstGeom prst="ellipse">
            <a:avLst/>
          </a:prstGeom>
          <a:solidFill>
            <a:schemeClr val="accent1">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15"/>
          </a:p>
        </p:txBody>
      </p:sp>
      <p:sp>
        <p:nvSpPr>
          <p:cNvPr id="31" name="椭圆 30"/>
          <p:cNvSpPr/>
          <p:nvPr>
            <p:custDataLst>
              <p:tags r:id="rId3"/>
            </p:custDataLst>
          </p:nvPr>
        </p:nvSpPr>
        <p:spPr>
          <a:xfrm rot="16200000">
            <a:off x="8483802" y="5343251"/>
            <a:ext cx="46785" cy="46785"/>
          </a:xfrm>
          <a:prstGeom prst="ellipse">
            <a:avLst/>
          </a:prstGeom>
          <a:solidFill>
            <a:schemeClr val="accent1">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15"/>
          </a:p>
        </p:txBody>
      </p:sp>
      <p:sp>
        <p:nvSpPr>
          <p:cNvPr id="32" name="椭圆 31"/>
          <p:cNvSpPr/>
          <p:nvPr>
            <p:custDataLst>
              <p:tags r:id="rId4"/>
            </p:custDataLst>
          </p:nvPr>
        </p:nvSpPr>
        <p:spPr>
          <a:xfrm rot="16200000">
            <a:off x="8652071" y="5343251"/>
            <a:ext cx="46785" cy="46785"/>
          </a:xfrm>
          <a:prstGeom prst="ellipse">
            <a:avLst/>
          </a:prstGeom>
          <a:solidFill>
            <a:schemeClr val="accent1">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15"/>
          </a:p>
        </p:txBody>
      </p:sp>
      <p:sp>
        <p:nvSpPr>
          <p:cNvPr id="33" name="椭圆 32"/>
          <p:cNvSpPr/>
          <p:nvPr>
            <p:custDataLst>
              <p:tags r:id="rId5"/>
            </p:custDataLst>
          </p:nvPr>
        </p:nvSpPr>
        <p:spPr>
          <a:xfrm rot="16200000">
            <a:off x="8820339" y="5343251"/>
            <a:ext cx="46785" cy="46785"/>
          </a:xfrm>
          <a:prstGeom prst="ellipse">
            <a:avLst/>
          </a:prstGeom>
          <a:solidFill>
            <a:schemeClr val="accent1">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15"/>
          </a:p>
        </p:txBody>
      </p:sp>
      <p:sp>
        <p:nvSpPr>
          <p:cNvPr id="62" name="椭圆 61"/>
          <p:cNvSpPr/>
          <p:nvPr>
            <p:custDataLst>
              <p:tags r:id="rId6"/>
            </p:custDataLst>
          </p:nvPr>
        </p:nvSpPr>
        <p:spPr>
          <a:xfrm rot="16200000">
            <a:off x="8147265" y="5154146"/>
            <a:ext cx="46785" cy="46785"/>
          </a:xfrm>
          <a:prstGeom prst="ellipse">
            <a:avLst/>
          </a:prstGeom>
          <a:solidFill>
            <a:schemeClr val="accent1">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15"/>
          </a:p>
        </p:txBody>
      </p:sp>
      <p:sp>
        <p:nvSpPr>
          <p:cNvPr id="63" name="椭圆 62"/>
          <p:cNvSpPr/>
          <p:nvPr>
            <p:custDataLst>
              <p:tags r:id="rId7"/>
            </p:custDataLst>
          </p:nvPr>
        </p:nvSpPr>
        <p:spPr>
          <a:xfrm rot="16200000">
            <a:off x="8315533" y="5154146"/>
            <a:ext cx="46785" cy="46785"/>
          </a:xfrm>
          <a:prstGeom prst="ellipse">
            <a:avLst/>
          </a:prstGeom>
          <a:solidFill>
            <a:schemeClr val="accent1">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15"/>
          </a:p>
        </p:txBody>
      </p:sp>
      <p:sp>
        <p:nvSpPr>
          <p:cNvPr id="64" name="椭圆 63"/>
          <p:cNvSpPr/>
          <p:nvPr>
            <p:custDataLst>
              <p:tags r:id="rId8"/>
            </p:custDataLst>
          </p:nvPr>
        </p:nvSpPr>
        <p:spPr>
          <a:xfrm rot="16200000">
            <a:off x="8483802" y="5154146"/>
            <a:ext cx="46785" cy="46785"/>
          </a:xfrm>
          <a:prstGeom prst="ellipse">
            <a:avLst/>
          </a:prstGeom>
          <a:solidFill>
            <a:schemeClr val="accent1">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15"/>
          </a:p>
        </p:txBody>
      </p:sp>
      <p:sp>
        <p:nvSpPr>
          <p:cNvPr id="65" name="椭圆 64"/>
          <p:cNvSpPr/>
          <p:nvPr>
            <p:custDataLst>
              <p:tags r:id="rId9"/>
            </p:custDataLst>
          </p:nvPr>
        </p:nvSpPr>
        <p:spPr>
          <a:xfrm rot="16200000">
            <a:off x="8652071" y="5154146"/>
            <a:ext cx="46785" cy="46785"/>
          </a:xfrm>
          <a:prstGeom prst="ellipse">
            <a:avLst/>
          </a:prstGeom>
          <a:solidFill>
            <a:schemeClr val="accent1">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15"/>
          </a:p>
        </p:txBody>
      </p:sp>
      <p:sp>
        <p:nvSpPr>
          <p:cNvPr id="66" name="椭圆 65"/>
          <p:cNvSpPr/>
          <p:nvPr>
            <p:custDataLst>
              <p:tags r:id="rId10"/>
            </p:custDataLst>
          </p:nvPr>
        </p:nvSpPr>
        <p:spPr>
          <a:xfrm rot="16200000">
            <a:off x="8820339" y="5154146"/>
            <a:ext cx="46785" cy="46785"/>
          </a:xfrm>
          <a:prstGeom prst="ellipse">
            <a:avLst/>
          </a:prstGeom>
          <a:solidFill>
            <a:schemeClr val="accent1">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15"/>
          </a:p>
        </p:txBody>
      </p:sp>
      <p:sp>
        <p:nvSpPr>
          <p:cNvPr id="68" name="椭圆 67"/>
          <p:cNvSpPr/>
          <p:nvPr>
            <p:custDataLst>
              <p:tags r:id="rId11"/>
            </p:custDataLst>
          </p:nvPr>
        </p:nvSpPr>
        <p:spPr>
          <a:xfrm rot="16200000">
            <a:off x="8147265" y="4965040"/>
            <a:ext cx="46785" cy="46785"/>
          </a:xfrm>
          <a:prstGeom prst="ellipse">
            <a:avLst/>
          </a:prstGeom>
          <a:solidFill>
            <a:schemeClr val="accent1">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15"/>
          </a:p>
        </p:txBody>
      </p:sp>
      <p:sp>
        <p:nvSpPr>
          <p:cNvPr id="69" name="椭圆 68"/>
          <p:cNvSpPr/>
          <p:nvPr>
            <p:custDataLst>
              <p:tags r:id="rId12"/>
            </p:custDataLst>
          </p:nvPr>
        </p:nvSpPr>
        <p:spPr>
          <a:xfrm rot="16200000">
            <a:off x="8315533" y="4965040"/>
            <a:ext cx="46785" cy="46785"/>
          </a:xfrm>
          <a:prstGeom prst="ellipse">
            <a:avLst/>
          </a:prstGeom>
          <a:solidFill>
            <a:schemeClr val="accent1">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15"/>
          </a:p>
        </p:txBody>
      </p:sp>
      <p:sp>
        <p:nvSpPr>
          <p:cNvPr id="70" name="椭圆 69"/>
          <p:cNvSpPr/>
          <p:nvPr>
            <p:custDataLst>
              <p:tags r:id="rId13"/>
            </p:custDataLst>
          </p:nvPr>
        </p:nvSpPr>
        <p:spPr>
          <a:xfrm rot="16200000">
            <a:off x="8483802" y="4965040"/>
            <a:ext cx="46785" cy="46785"/>
          </a:xfrm>
          <a:prstGeom prst="ellipse">
            <a:avLst/>
          </a:prstGeom>
          <a:solidFill>
            <a:schemeClr val="accent1">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15"/>
          </a:p>
        </p:txBody>
      </p:sp>
      <p:sp>
        <p:nvSpPr>
          <p:cNvPr id="71" name="椭圆 70"/>
          <p:cNvSpPr/>
          <p:nvPr>
            <p:custDataLst>
              <p:tags r:id="rId14"/>
            </p:custDataLst>
          </p:nvPr>
        </p:nvSpPr>
        <p:spPr>
          <a:xfrm rot="16200000">
            <a:off x="8652071" y="4965040"/>
            <a:ext cx="46785" cy="46785"/>
          </a:xfrm>
          <a:prstGeom prst="ellipse">
            <a:avLst/>
          </a:prstGeom>
          <a:solidFill>
            <a:schemeClr val="accent1">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15"/>
          </a:p>
        </p:txBody>
      </p:sp>
      <p:sp>
        <p:nvSpPr>
          <p:cNvPr id="72" name="椭圆 71"/>
          <p:cNvSpPr/>
          <p:nvPr>
            <p:custDataLst>
              <p:tags r:id="rId15"/>
            </p:custDataLst>
          </p:nvPr>
        </p:nvSpPr>
        <p:spPr>
          <a:xfrm rot="16200000">
            <a:off x="8820339" y="4965040"/>
            <a:ext cx="46785" cy="46785"/>
          </a:xfrm>
          <a:prstGeom prst="ellipse">
            <a:avLst/>
          </a:prstGeom>
          <a:solidFill>
            <a:schemeClr val="accent1">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15"/>
          </a:p>
        </p:txBody>
      </p:sp>
      <p:sp>
        <p:nvSpPr>
          <p:cNvPr id="74" name="椭圆 73"/>
          <p:cNvSpPr/>
          <p:nvPr>
            <p:custDataLst>
              <p:tags r:id="rId16"/>
            </p:custDataLst>
          </p:nvPr>
        </p:nvSpPr>
        <p:spPr>
          <a:xfrm rot="16200000">
            <a:off x="8147265" y="4775935"/>
            <a:ext cx="46785" cy="46785"/>
          </a:xfrm>
          <a:prstGeom prst="ellipse">
            <a:avLst/>
          </a:prstGeom>
          <a:solidFill>
            <a:schemeClr val="accent1">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15"/>
          </a:p>
        </p:txBody>
      </p:sp>
      <p:sp>
        <p:nvSpPr>
          <p:cNvPr id="75" name="椭圆 74"/>
          <p:cNvSpPr/>
          <p:nvPr>
            <p:custDataLst>
              <p:tags r:id="rId17"/>
            </p:custDataLst>
          </p:nvPr>
        </p:nvSpPr>
        <p:spPr>
          <a:xfrm rot="16200000">
            <a:off x="8315533" y="4775935"/>
            <a:ext cx="46785" cy="46785"/>
          </a:xfrm>
          <a:prstGeom prst="ellipse">
            <a:avLst/>
          </a:prstGeom>
          <a:solidFill>
            <a:schemeClr val="accent1">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15"/>
          </a:p>
        </p:txBody>
      </p:sp>
      <p:sp>
        <p:nvSpPr>
          <p:cNvPr id="76" name="椭圆 75"/>
          <p:cNvSpPr/>
          <p:nvPr>
            <p:custDataLst>
              <p:tags r:id="rId18"/>
            </p:custDataLst>
          </p:nvPr>
        </p:nvSpPr>
        <p:spPr>
          <a:xfrm rot="16200000">
            <a:off x="8483802" y="4775935"/>
            <a:ext cx="46785" cy="46785"/>
          </a:xfrm>
          <a:prstGeom prst="ellipse">
            <a:avLst/>
          </a:prstGeom>
          <a:solidFill>
            <a:schemeClr val="accent1">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15"/>
          </a:p>
        </p:txBody>
      </p:sp>
      <p:sp>
        <p:nvSpPr>
          <p:cNvPr id="77" name="椭圆 76"/>
          <p:cNvSpPr/>
          <p:nvPr>
            <p:custDataLst>
              <p:tags r:id="rId19"/>
            </p:custDataLst>
          </p:nvPr>
        </p:nvSpPr>
        <p:spPr>
          <a:xfrm rot="16200000">
            <a:off x="8652071" y="4775935"/>
            <a:ext cx="46785" cy="46785"/>
          </a:xfrm>
          <a:prstGeom prst="ellipse">
            <a:avLst/>
          </a:prstGeom>
          <a:solidFill>
            <a:schemeClr val="accent1">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15"/>
          </a:p>
        </p:txBody>
      </p:sp>
      <p:sp>
        <p:nvSpPr>
          <p:cNvPr id="78" name="椭圆 77"/>
          <p:cNvSpPr/>
          <p:nvPr>
            <p:custDataLst>
              <p:tags r:id="rId20"/>
            </p:custDataLst>
          </p:nvPr>
        </p:nvSpPr>
        <p:spPr>
          <a:xfrm rot="16200000">
            <a:off x="8820339" y="4775935"/>
            <a:ext cx="46785" cy="46785"/>
          </a:xfrm>
          <a:prstGeom prst="ellipse">
            <a:avLst/>
          </a:prstGeom>
          <a:solidFill>
            <a:schemeClr val="accent1">
              <a:lumMod val="20000"/>
              <a:lumOff val="8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115"/>
          </a:p>
        </p:txBody>
      </p:sp>
      <p:sp>
        <p:nvSpPr>
          <p:cNvPr id="58" name="圆角矩形 57"/>
          <p:cNvSpPr/>
          <p:nvPr>
            <p:custDataLst>
              <p:tags r:id="rId21"/>
            </p:custDataLst>
          </p:nvPr>
        </p:nvSpPr>
        <p:spPr>
          <a:xfrm>
            <a:off x="7901152" y="2091501"/>
            <a:ext cx="2027086" cy="3062252"/>
          </a:xfrm>
          <a:prstGeom prst="roundRect">
            <a:avLst>
              <a:gd name="adj" fmla="val 14112"/>
            </a:avLst>
          </a:prstGeom>
          <a:solidFill>
            <a:srgbClr val="FFFFFF"/>
          </a:solidFill>
          <a:ln>
            <a:noFill/>
          </a:ln>
          <a:effectLst>
            <a:outerShdw blurRad="63500" sx="102000" sy="102000" algn="ctr" rotWithShape="0">
              <a:schemeClr val="accent1">
                <a:lumMod val="60000"/>
                <a:lumOff val="40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1115">
              <a:sym typeface="+mn-ea"/>
            </a:endParaRPr>
          </a:p>
        </p:txBody>
      </p:sp>
      <p:sp>
        <p:nvSpPr>
          <p:cNvPr id="45" name="圆角矩形 44"/>
          <p:cNvSpPr/>
          <p:nvPr>
            <p:custDataLst>
              <p:tags r:id="rId22"/>
            </p:custDataLst>
          </p:nvPr>
        </p:nvSpPr>
        <p:spPr>
          <a:xfrm>
            <a:off x="6315968" y="2304982"/>
            <a:ext cx="1604449" cy="2665563"/>
          </a:xfrm>
          <a:prstGeom prst="roundRect">
            <a:avLst>
              <a:gd name="adj" fmla="val 14112"/>
            </a:avLst>
          </a:prstGeom>
          <a:solidFill>
            <a:srgbClr val="FFFFFF"/>
          </a:solidFill>
          <a:ln>
            <a:noFill/>
          </a:ln>
          <a:effectLst>
            <a:outerShdw blurRad="63500" sx="102000" sy="102000" algn="ctr" rotWithShape="0">
              <a:schemeClr val="accent1">
                <a:lumMod val="60000"/>
                <a:lumOff val="40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sz="1115">
              <a:sym typeface="+mn-ea"/>
            </a:endParaRPr>
          </a:p>
        </p:txBody>
      </p:sp>
      <p:sp>
        <p:nvSpPr>
          <p:cNvPr id="35" name="标题 34"/>
          <p:cNvSpPr>
            <a:spLocks noGrp="1"/>
          </p:cNvSpPr>
          <p:nvPr>
            <p:ph type="title"/>
            <p:custDataLst>
              <p:tags r:id="rId23"/>
            </p:custDataLst>
          </p:nvPr>
        </p:nvSpPr>
        <p:spPr>
          <a:xfrm>
            <a:off x="2056965" y="2238539"/>
            <a:ext cx="3140882" cy="445833"/>
          </a:xfrm>
        </p:spPr>
        <p:txBody>
          <a:bodyPr lIns="0" tIns="0" rIns="0" bIns="0" anchor="ctr" anchorCtr="0">
            <a:noAutofit/>
          </a:bodyPr>
          <a:p>
            <a:r>
              <a:rPr lang="zh-CN" altLang="en-US" sz="4085" b="1" dirty="0">
                <a:ln w="15875"/>
                <a:gradFill>
                  <a:gsLst>
                    <a:gs pos="0">
                      <a:schemeClr val="accent1">
                        <a:hueMod val="80000"/>
                      </a:schemeClr>
                    </a:gs>
                    <a:gs pos="100000">
                      <a:schemeClr val="accent1">
                        <a:alpha val="100000"/>
                      </a:schemeClr>
                    </a:gs>
                  </a:gsLst>
                  <a:lin ang="2700000" scaled="0"/>
                </a:gradFill>
                <a:effectLst/>
              </a:rPr>
              <a:t>平衡网</a:t>
            </a:r>
            <a:endParaRPr lang="zh-CN" altLang="en-US" sz="4085" b="1" dirty="0">
              <a:ln w="15875"/>
              <a:gradFill>
                <a:gsLst>
                  <a:gs pos="0">
                    <a:schemeClr val="accent1">
                      <a:hueMod val="80000"/>
                    </a:schemeClr>
                  </a:gs>
                  <a:gs pos="100000">
                    <a:schemeClr val="accent1">
                      <a:alpha val="100000"/>
                    </a:schemeClr>
                  </a:gs>
                </a:gsLst>
                <a:lin ang="2700000" scaled="0"/>
              </a:gradFill>
              <a:effectLst/>
            </a:endParaRPr>
          </a:p>
        </p:txBody>
      </p:sp>
      <p:pic>
        <p:nvPicPr>
          <p:cNvPr id="4" name="图片 3" descr="1"/>
          <p:cNvPicPr>
            <a:picLocks noChangeAspect="1"/>
          </p:cNvPicPr>
          <p:nvPr>
            <p:custDataLst>
              <p:tags r:id="rId24"/>
            </p:custDataLst>
          </p:nvPr>
        </p:nvPicPr>
        <p:blipFill>
          <a:blip r:embed="rId25"/>
          <a:srcRect l="31120" r="31120"/>
          <a:stretch>
            <a:fillRect/>
          </a:stretch>
        </p:blipFill>
        <p:spPr>
          <a:xfrm>
            <a:off x="6380838" y="2375749"/>
            <a:ext cx="1474709" cy="2525601"/>
          </a:xfrm>
          <a:custGeom>
            <a:avLst/>
            <a:gdLst/>
            <a:ahLst/>
            <a:cxnLst>
              <a:cxn ang="3">
                <a:pos x="hc" y="t"/>
              </a:cxn>
              <a:cxn ang="cd2">
                <a:pos x="l" y="vc"/>
              </a:cxn>
              <a:cxn ang="cd4">
                <a:pos x="hc" y="b"/>
              </a:cxn>
              <a:cxn ang="0">
                <a:pos x="r" y="vc"/>
              </a:cxn>
            </a:cxnLst>
            <a:rect l="l" t="t" r="r" b="b"/>
            <a:pathLst>
              <a:path w="3751" h="6424">
                <a:moveTo>
                  <a:pt x="418" y="0"/>
                </a:moveTo>
                <a:lnTo>
                  <a:pt x="3333" y="0"/>
                </a:lnTo>
                <a:cubicBezTo>
                  <a:pt x="3563" y="0"/>
                  <a:pt x="3751" y="206"/>
                  <a:pt x="3751" y="459"/>
                </a:cubicBezTo>
                <a:lnTo>
                  <a:pt x="3751" y="5965"/>
                </a:lnTo>
                <a:cubicBezTo>
                  <a:pt x="3751" y="6218"/>
                  <a:pt x="3563" y="6424"/>
                  <a:pt x="3333" y="6424"/>
                </a:cubicBezTo>
                <a:lnTo>
                  <a:pt x="418" y="6424"/>
                </a:lnTo>
                <a:cubicBezTo>
                  <a:pt x="188" y="6424"/>
                  <a:pt x="0" y="6218"/>
                  <a:pt x="0" y="5965"/>
                </a:cubicBezTo>
                <a:lnTo>
                  <a:pt x="0" y="459"/>
                </a:lnTo>
                <a:cubicBezTo>
                  <a:pt x="0" y="206"/>
                  <a:pt x="188" y="0"/>
                  <a:pt x="418" y="0"/>
                </a:cubicBezTo>
                <a:close/>
              </a:path>
            </a:pathLst>
          </a:custGeom>
        </p:spPr>
      </p:pic>
      <p:pic>
        <p:nvPicPr>
          <p:cNvPr id="5" name="图片 4" descr="1"/>
          <p:cNvPicPr>
            <a:picLocks noChangeAspect="1"/>
          </p:cNvPicPr>
          <p:nvPr>
            <p:custDataLst>
              <p:tags r:id="rId26"/>
            </p:custDataLst>
          </p:nvPr>
        </p:nvPicPr>
        <p:blipFill>
          <a:blip r:embed="rId27"/>
          <a:srcRect l="11271" r="11271"/>
          <a:stretch>
            <a:fillRect/>
          </a:stretch>
        </p:blipFill>
        <p:spPr>
          <a:xfrm>
            <a:off x="7901152" y="2091501"/>
            <a:ext cx="2026693" cy="3483710"/>
          </a:xfrm>
          <a:custGeom>
            <a:avLst/>
            <a:gdLst/>
            <a:ahLst/>
            <a:cxnLst>
              <a:cxn ang="3">
                <a:pos x="hc" y="t"/>
              </a:cxn>
              <a:cxn ang="cd2">
                <a:pos x="l" y="vc"/>
              </a:cxn>
              <a:cxn ang="cd4">
                <a:pos x="hc" y="b"/>
              </a:cxn>
              <a:cxn ang="0">
                <a:pos x="r" y="vc"/>
              </a:cxn>
            </a:cxnLst>
            <a:rect l="l" t="t" r="r" b="b"/>
            <a:pathLst>
              <a:path w="3738" h="6425">
                <a:moveTo>
                  <a:pt x="417" y="0"/>
                </a:moveTo>
                <a:lnTo>
                  <a:pt x="3321" y="0"/>
                </a:lnTo>
                <a:cubicBezTo>
                  <a:pt x="3551" y="0"/>
                  <a:pt x="3738" y="206"/>
                  <a:pt x="3738" y="459"/>
                </a:cubicBezTo>
                <a:lnTo>
                  <a:pt x="3738" y="5966"/>
                </a:lnTo>
                <a:cubicBezTo>
                  <a:pt x="3738" y="6219"/>
                  <a:pt x="3551" y="6425"/>
                  <a:pt x="3321" y="6425"/>
                </a:cubicBezTo>
                <a:lnTo>
                  <a:pt x="417" y="6425"/>
                </a:lnTo>
                <a:cubicBezTo>
                  <a:pt x="187" y="6425"/>
                  <a:pt x="0" y="6219"/>
                  <a:pt x="0" y="5966"/>
                </a:cubicBezTo>
                <a:lnTo>
                  <a:pt x="0" y="459"/>
                </a:lnTo>
                <a:cubicBezTo>
                  <a:pt x="0" y="206"/>
                  <a:pt x="187" y="0"/>
                  <a:pt x="417" y="0"/>
                </a:cubicBezTo>
                <a:close/>
              </a:path>
            </a:pathLst>
          </a:custGeom>
        </p:spPr>
      </p:pic>
      <p:sp>
        <p:nvSpPr>
          <p:cNvPr id="6" name="矩形 5"/>
          <p:cNvSpPr/>
          <p:nvPr>
            <p:custDataLst>
              <p:tags r:id="rId28"/>
            </p:custDataLst>
          </p:nvPr>
        </p:nvSpPr>
        <p:spPr>
          <a:xfrm>
            <a:off x="2056965" y="2759464"/>
            <a:ext cx="3136164" cy="236284"/>
          </a:xfrm>
          <a:prstGeom prst="rect">
            <a:avLst/>
          </a:prstGeom>
          <a:solidFill>
            <a:schemeClr val="accent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sz="1115"/>
          </a:p>
        </p:txBody>
      </p:sp>
      <p:sp>
        <p:nvSpPr>
          <p:cNvPr id="10" name="文本框 3"/>
          <p:cNvSpPr txBox="1"/>
          <p:nvPr>
            <p:custDataLst>
              <p:tags r:id="rId29"/>
            </p:custDataLst>
          </p:nvPr>
        </p:nvSpPr>
        <p:spPr>
          <a:xfrm>
            <a:off x="1470205" y="3241506"/>
            <a:ext cx="491274" cy="747851"/>
          </a:xfrm>
          <a:prstGeom prst="rect">
            <a:avLst/>
          </a:prstGeom>
          <a:noFill/>
        </p:spPr>
        <p:txBody>
          <a:bodyPr wrap="none" lIns="0" tIns="0" rIns="0" bIns="0" rtlCol="0" anchor="b" anchorCtr="0">
            <a:noAutofit/>
          </a:bodyPr>
          <a:p>
            <a:pPr algn="r"/>
            <a:r>
              <a:rPr lang="en-US" altLang="zh-CN" sz="1980" b="1" dirty="0">
                <a:solidFill>
                  <a:schemeClr val="accent1"/>
                </a:solidFill>
              </a:rPr>
              <a:t>01</a:t>
            </a:r>
            <a:endParaRPr lang="en-US" altLang="zh-CN" sz="1980" b="1" dirty="0">
              <a:solidFill>
                <a:schemeClr val="accent1"/>
              </a:solidFill>
            </a:endParaRPr>
          </a:p>
        </p:txBody>
      </p:sp>
      <p:cxnSp>
        <p:nvCxnSpPr>
          <p:cNvPr id="11" name="直接连接符 4"/>
          <p:cNvCxnSpPr/>
          <p:nvPr>
            <p:custDataLst>
              <p:tags r:id="rId30"/>
            </p:custDataLst>
          </p:nvPr>
        </p:nvCxnSpPr>
        <p:spPr>
          <a:xfrm flipH="1">
            <a:off x="2052480" y="4113169"/>
            <a:ext cx="4122295" cy="0"/>
          </a:xfrm>
          <a:prstGeom prst="line">
            <a:avLst/>
          </a:prstGeom>
          <a:ln w="12700">
            <a:solidFill>
              <a:schemeClr val="accent1">
                <a:lumMod val="60000"/>
                <a:lumOff val="40000"/>
                <a:alpha val="70000"/>
              </a:schemeClr>
            </a:solidFill>
          </a:ln>
        </p:spPr>
        <p:style>
          <a:lnRef idx="2">
            <a:schemeClr val="accent1"/>
          </a:lnRef>
          <a:fillRef idx="0">
            <a:srgbClr val="FFFFFF"/>
          </a:fillRef>
          <a:effectRef idx="0">
            <a:srgbClr val="FFFFFF"/>
          </a:effectRef>
          <a:fontRef idx="minor">
            <a:schemeClr val="tx1"/>
          </a:fontRef>
        </p:style>
      </p:cxnSp>
      <p:sp>
        <p:nvSpPr>
          <p:cNvPr id="13" name="文本框 5"/>
          <p:cNvSpPr txBox="1"/>
          <p:nvPr>
            <p:custDataLst>
              <p:tags r:id="rId31"/>
            </p:custDataLst>
          </p:nvPr>
        </p:nvSpPr>
        <p:spPr>
          <a:xfrm>
            <a:off x="2077409" y="3125488"/>
            <a:ext cx="3603621" cy="863752"/>
          </a:xfrm>
          <a:prstGeom prst="rect">
            <a:avLst/>
          </a:prstGeom>
          <a:noFill/>
        </p:spPr>
        <p:txBody>
          <a:bodyPr wrap="square" lIns="0" tIns="0" rIns="0" bIns="0" rtlCol="0" anchor="b" anchorCtr="0">
            <a:noAutofit/>
            <a:scene3d>
              <a:camera prst="orthographicFront"/>
              <a:lightRig rig="threePt" dir="t"/>
            </a:scene3d>
          </a:bodyPr>
          <a:p>
            <a:pPr algn="l"/>
            <a:r>
              <a:rPr lang="zh-CN" altLang="en-US" sz="1735" dirty="0">
                <a:solidFill>
                  <a:schemeClr val="tx1"/>
                </a:solidFill>
                <a:effectLst>
                  <a:outerShdw blurRad="38100" dist="19050" dir="2700000" algn="tl" rotWithShape="0">
                    <a:schemeClr val="dk1">
                      <a:alpha val="40000"/>
                    </a:schemeClr>
                  </a:outerShdw>
                </a:effectLst>
              </a:rPr>
              <a:t>底座尼龙面料平衡网设计，均衡了沙发的平衡面积，有效保护沙发打底绵</a:t>
            </a:r>
            <a:endParaRPr lang="zh-CN" altLang="en-US" sz="1735" dirty="0">
              <a:solidFill>
                <a:schemeClr val="tx1"/>
              </a:solidFill>
              <a:effectLst>
                <a:outerShdw blurRad="38100" dist="19050" dir="2700000" algn="tl" rotWithShape="0">
                  <a:schemeClr val="dk1">
                    <a:alpha val="40000"/>
                  </a:schemeClr>
                </a:outerShdw>
              </a:effectLst>
            </a:endParaRPr>
          </a:p>
        </p:txBody>
      </p:sp>
      <p:sp>
        <p:nvSpPr>
          <p:cNvPr id="14" name="文本框 10"/>
          <p:cNvSpPr txBox="1"/>
          <p:nvPr>
            <p:custDataLst>
              <p:tags r:id="rId32"/>
            </p:custDataLst>
          </p:nvPr>
        </p:nvSpPr>
        <p:spPr>
          <a:xfrm>
            <a:off x="1470205" y="4642288"/>
            <a:ext cx="491274" cy="747851"/>
          </a:xfrm>
          <a:prstGeom prst="rect">
            <a:avLst/>
          </a:prstGeom>
          <a:noFill/>
        </p:spPr>
        <p:txBody>
          <a:bodyPr wrap="none" lIns="0" tIns="0" rIns="0" bIns="0" rtlCol="0" anchor="b" anchorCtr="0">
            <a:noAutofit/>
          </a:bodyPr>
          <a:p>
            <a:pPr algn="r"/>
            <a:r>
              <a:rPr lang="en-US" altLang="zh-CN" sz="1980" b="1" dirty="0">
                <a:solidFill>
                  <a:schemeClr val="accent2"/>
                </a:solidFill>
              </a:rPr>
              <a:t>02</a:t>
            </a:r>
            <a:endParaRPr lang="en-US" altLang="zh-CN" sz="1980" b="1" dirty="0">
              <a:solidFill>
                <a:schemeClr val="accent2"/>
              </a:solidFill>
            </a:endParaRPr>
          </a:p>
        </p:txBody>
      </p:sp>
      <p:cxnSp>
        <p:nvCxnSpPr>
          <p:cNvPr id="15" name="直接连接符 11"/>
          <p:cNvCxnSpPr/>
          <p:nvPr>
            <p:custDataLst>
              <p:tags r:id="rId33"/>
            </p:custDataLst>
          </p:nvPr>
        </p:nvCxnSpPr>
        <p:spPr>
          <a:xfrm flipH="1">
            <a:off x="2052480" y="5391576"/>
            <a:ext cx="4122295" cy="0"/>
          </a:xfrm>
          <a:prstGeom prst="line">
            <a:avLst/>
          </a:prstGeom>
          <a:ln w="12700">
            <a:solidFill>
              <a:schemeClr val="accent2">
                <a:lumMod val="60000"/>
                <a:lumOff val="40000"/>
                <a:alpha val="70000"/>
              </a:schemeClr>
            </a:solidFill>
          </a:ln>
        </p:spPr>
        <p:style>
          <a:lnRef idx="2">
            <a:schemeClr val="accent1"/>
          </a:lnRef>
          <a:fillRef idx="0">
            <a:srgbClr val="FFFFFF"/>
          </a:fillRef>
          <a:effectRef idx="0">
            <a:srgbClr val="FFFFFF"/>
          </a:effectRef>
          <a:fontRef idx="minor">
            <a:schemeClr val="tx1"/>
          </a:fontRef>
        </p:style>
      </p:cxnSp>
      <p:sp>
        <p:nvSpPr>
          <p:cNvPr id="16" name="文本框 12"/>
          <p:cNvSpPr txBox="1"/>
          <p:nvPr>
            <p:custDataLst>
              <p:tags r:id="rId34"/>
            </p:custDataLst>
          </p:nvPr>
        </p:nvSpPr>
        <p:spPr>
          <a:xfrm>
            <a:off x="2077342" y="4585548"/>
            <a:ext cx="3603509" cy="682215"/>
          </a:xfrm>
          <a:prstGeom prst="rect">
            <a:avLst/>
          </a:prstGeom>
          <a:noFill/>
        </p:spPr>
        <p:txBody>
          <a:bodyPr wrap="square" lIns="0" tIns="0" rIns="0" bIns="0" rtlCol="0" anchor="b" anchorCtr="0">
            <a:noAutofit/>
            <a:scene3d>
              <a:camera prst="orthographicFront"/>
              <a:lightRig rig="threePt" dir="t"/>
            </a:scene3d>
          </a:bodyPr>
          <a:p>
            <a:pPr algn="l"/>
            <a:r>
              <a:rPr lang="zh-CN" altLang="en-US" sz="1735" dirty="0">
                <a:solidFill>
                  <a:schemeClr val="tx1"/>
                </a:solidFill>
                <a:effectLst>
                  <a:outerShdw blurRad="38100" dist="19050" dir="2700000" algn="tl" rotWithShape="0">
                    <a:schemeClr val="dk1">
                      <a:alpha val="40000"/>
                    </a:schemeClr>
                  </a:outerShdw>
                </a:effectLst>
              </a:rPr>
              <a:t>不塌陷、不腐烂，同时使沙发平均坐感得到有效分摊。</a:t>
            </a:r>
            <a:endParaRPr lang="zh-CN" altLang="en-US" sz="1735" dirty="0">
              <a:solidFill>
                <a:schemeClr val="tx1"/>
              </a:solidFill>
              <a:effectLst>
                <a:outerShdw blurRad="38100" dist="19050" dir="2700000" algn="tl" rotWithShape="0">
                  <a:schemeClr val="dk1">
                    <a:alpha val="40000"/>
                  </a:schemeClr>
                </a:outerShdw>
              </a:effectLst>
            </a:endParaRPr>
          </a:p>
        </p:txBody>
      </p:sp>
    </p:spTree>
    <p:custDataLst>
      <p:tags r:id="rId35"/>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00.xml><?xml version="1.0" encoding="utf-8"?>
<p:tagLst xmlns:p="http://schemas.openxmlformats.org/presentationml/2006/main">
  <p:tag name="KSO_WM_BEAUTIFY_FLAG" val="#wm#"/>
  <p:tag name="KSO_WM_TEMPLATE_CATEGORY" val="custom"/>
  <p:tag name="KSO_WM_TEMPLATE_INDEX" val="20205081"/>
</p:tagLst>
</file>

<file path=ppt/tags/tag101.xml><?xml version="1.0" encoding="utf-8"?>
<p:tagLst xmlns:p="http://schemas.openxmlformats.org/presentationml/2006/main">
  <p:tag name="KSO_WM_DIAGRAM_VIRTUALLY_FRAME" val="{&quot;height&quot;:394.8054330708661,&quot;left&quot;:52,&quot;top&quot;:96.62314960629922,&quot;width&quot;:855}"/>
</p:tagLst>
</file>

<file path=ppt/tags/tag102.xml><?xml version="1.0" encoding="utf-8"?>
<p:tagLst xmlns:p="http://schemas.openxmlformats.org/presentationml/2006/main">
  <p:tag name="KSO_WM_BEAUTIFY_FLAG" val="#wm#"/>
  <p:tag name="KSO_WM_TEMPLATE_CATEGORY" val="custom"/>
  <p:tag name="KSO_WM_TEMPLATE_INDEX" val="20205081"/>
</p:tagLst>
</file>

<file path=ppt/tags/tag103.xml><?xml version="1.0" encoding="utf-8"?>
<p:tagLst xmlns:p="http://schemas.openxmlformats.org/presentationml/2006/main">
  <p:tag name="KSO_WM_UNIT_PLACING_PICTURE_USER_VIEWPORT" val="{&quot;height&quot;:5340,&quot;width&quot;:8556}"/>
</p:tagLst>
</file>

<file path=ppt/tags/tag10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09.xml><?xml version="1.0" encoding="utf-8"?>
<p:tagLst xmlns:p="http://schemas.openxmlformats.org/presentationml/2006/main">
  <p:tag name="KSO_WM_BEAUTIFY_FLAG" val="#wm#"/>
  <p:tag name="KSO_WM_TEMPLATE_CATEGORY" val="custom"/>
  <p:tag name="KSO_WM_TEMPLATE_INDEX" val="20205081"/>
</p:tagLst>
</file>

<file path=ppt/tags/tag11.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10.xml><?xml version="1.0" encoding="utf-8"?>
<p:tagLst xmlns:p="http://schemas.openxmlformats.org/presentationml/2006/main">
  <p:tag name="KSO_WM_BEAUTIFY_FLAG" val="#wm#"/>
  <p:tag name="KSO_WM_TEMPLATE_CATEGORY" val="custom"/>
  <p:tag name="KSO_WM_TEMPLATE_INDEX" val="20205081"/>
  <p:tag name="resource_record_key" val="{&quot;12&quot;:[25087829],&quot;65&quot;:[20205081]}"/>
</p:tagLst>
</file>

<file path=ppt/tags/tag111.xml><?xml version="1.0" encoding="utf-8"?>
<p:tagLst xmlns:p="http://schemas.openxmlformats.org/presentationml/2006/main">
  <p:tag name="KSO_WM_DIAGRAM_VIRTUALLY_FRAME" val="{&quot;height&quot;:345,&quot;left&quot;:480,&quot;top&quot;:140,&quot;width&quot;:445}"/>
</p:tagLst>
</file>

<file path=ppt/tags/tag112.xml><?xml version="1.0" encoding="utf-8"?>
<p:tagLst xmlns:p="http://schemas.openxmlformats.org/presentationml/2006/main">
  <p:tag name="KSO_WM_DIAGRAM_VIRTUALLY_FRAME" val="{&quot;height&quot;:345,&quot;left&quot;:480,&quot;top&quot;:140,&quot;width&quot;:445}"/>
</p:tagLst>
</file>

<file path=ppt/tags/tag113.xml><?xml version="1.0" encoding="utf-8"?>
<p:tagLst xmlns:p="http://schemas.openxmlformats.org/presentationml/2006/main">
  <p:tag name="KSO_WM_DIAGRAM_VIRTUALLY_FRAME" val="{&quot;height&quot;:345,&quot;left&quot;:480,&quot;top&quot;:140,&quot;width&quot;:445}"/>
</p:tagLst>
</file>

<file path=ppt/tags/tag114.xml><?xml version="1.0" encoding="utf-8"?>
<p:tagLst xmlns:p="http://schemas.openxmlformats.org/presentationml/2006/main">
  <p:tag name="KSO_WM_DIAGRAM_VIRTUALLY_FRAME" val="{&quot;height&quot;:345,&quot;left&quot;:480,&quot;top&quot;:140,&quot;width&quot;:445}"/>
</p:tagLst>
</file>

<file path=ppt/tags/tag115.xml><?xml version="1.0" encoding="utf-8"?>
<p:tagLst xmlns:p="http://schemas.openxmlformats.org/presentationml/2006/main">
  <p:tag name="KSO_WM_DIAGRAM_VIRTUALLY_FRAME" val="{&quot;height&quot;:345,&quot;left&quot;:480,&quot;top&quot;:140,&quot;width&quot;:445}"/>
</p:tagLst>
</file>

<file path=ppt/tags/tag116.xml><?xml version="1.0" encoding="utf-8"?>
<p:tagLst xmlns:p="http://schemas.openxmlformats.org/presentationml/2006/main">
  <p:tag name="KSO_WM_DIAGRAM_VIRTUALLY_FRAME" val="{&quot;height&quot;:345,&quot;left&quot;:480,&quot;top&quot;:140,&quot;width&quot;:445}"/>
</p:tagLst>
</file>

<file path=ppt/tags/tag117.xml><?xml version="1.0" encoding="utf-8"?>
<p:tagLst xmlns:p="http://schemas.openxmlformats.org/presentationml/2006/main">
  <p:tag name="KSO_WM_DIAGRAM_VIRTUALLY_FRAME" val="{&quot;height&quot;:345,&quot;left&quot;:480,&quot;top&quot;:140,&quot;width&quot;:445}"/>
</p:tagLst>
</file>

<file path=ppt/tags/tag118.xml><?xml version="1.0" encoding="utf-8"?>
<p:tagLst xmlns:p="http://schemas.openxmlformats.org/presentationml/2006/main">
  <p:tag name="KSO_WM_DIAGRAM_VIRTUALLY_FRAME" val="{&quot;height&quot;:345,&quot;left&quot;:480,&quot;top&quot;:140,&quot;width&quot;:445}"/>
</p:tagLst>
</file>

<file path=ppt/tags/tag119.xml><?xml version="1.0" encoding="utf-8"?>
<p:tagLst xmlns:p="http://schemas.openxmlformats.org/presentationml/2006/main">
  <p:tag name="KSO_WM_DIAGRAM_VIRTUALLY_FRAME" val="{&quot;height&quot;:345,&quot;left&quot;:480,&quot;top&quot;:140,&quot;width&quot;:445}"/>
</p:tagLst>
</file>

<file path=ppt/tags/tag12.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20.xml><?xml version="1.0" encoding="utf-8"?>
<p:tagLst xmlns:p="http://schemas.openxmlformats.org/presentationml/2006/main">
  <p:tag name="KSO_WM_DIAGRAM_VIRTUALLY_FRAME" val="{&quot;height&quot;:345,&quot;left&quot;:480,&quot;top&quot;:140,&quot;width&quot;:445}"/>
</p:tagLst>
</file>

<file path=ppt/tags/tag121.xml><?xml version="1.0" encoding="utf-8"?>
<p:tagLst xmlns:p="http://schemas.openxmlformats.org/presentationml/2006/main">
  <p:tag name="KSO_WM_DIAGRAM_VIRTUALLY_FRAME" val="{&quot;height&quot;:345,&quot;left&quot;:480,&quot;top&quot;:140,&quot;width&quot;:445}"/>
</p:tagLst>
</file>

<file path=ppt/tags/tag122.xml><?xml version="1.0" encoding="utf-8"?>
<p:tagLst xmlns:p="http://schemas.openxmlformats.org/presentationml/2006/main">
  <p:tag name="KSO_WM_DIAGRAM_VIRTUALLY_FRAME" val="{&quot;height&quot;:345,&quot;left&quot;:480,&quot;top&quot;:140,&quot;width&quot;:445}"/>
</p:tagLst>
</file>

<file path=ppt/tags/tag123.xml><?xml version="1.0" encoding="utf-8"?>
<p:tagLst xmlns:p="http://schemas.openxmlformats.org/presentationml/2006/main">
  <p:tag name="KSO_WM_DIAGRAM_VIRTUALLY_FRAME" val="{&quot;height&quot;:345,&quot;left&quot;:480,&quot;top&quot;:140,&quot;width&quot;:445}"/>
</p:tagLst>
</file>

<file path=ppt/tags/tag124.xml><?xml version="1.0" encoding="utf-8"?>
<p:tagLst xmlns:p="http://schemas.openxmlformats.org/presentationml/2006/main">
  <p:tag name="KSO_WM_DIAGRAM_VIRTUALLY_FRAME" val="{&quot;height&quot;:345,&quot;left&quot;:480,&quot;top&quot;:140,&quot;width&quot;:445}"/>
</p:tagLst>
</file>

<file path=ppt/tags/tag125.xml><?xml version="1.0" encoding="utf-8"?>
<p:tagLst xmlns:p="http://schemas.openxmlformats.org/presentationml/2006/main">
  <p:tag name="KSO_WM_DIAGRAM_VIRTUALLY_FRAME" val="{&quot;height&quot;:345,&quot;left&quot;:480,&quot;top&quot;:140,&quot;width&quot;:445}"/>
</p:tagLst>
</file>

<file path=ppt/tags/tag126.xml><?xml version="1.0" encoding="utf-8"?>
<p:tagLst xmlns:p="http://schemas.openxmlformats.org/presentationml/2006/main">
  <p:tag name="KSO_WM_DIAGRAM_VIRTUALLY_FRAME" val="{&quot;height&quot;:345,&quot;left&quot;:480,&quot;top&quot;:140,&quot;width&quot;:445}"/>
</p:tagLst>
</file>

<file path=ppt/tags/tag127.xml><?xml version="1.0" encoding="utf-8"?>
<p:tagLst xmlns:p="http://schemas.openxmlformats.org/presentationml/2006/main">
  <p:tag name="KSO_WM_DIAGRAM_VIRTUALLY_FRAME" val="{&quot;height&quot;:345,&quot;left&quot;:480,&quot;top&quot;:140,&quot;width&quot;:445}"/>
</p:tagLst>
</file>

<file path=ppt/tags/tag128.xml><?xml version="1.0" encoding="utf-8"?>
<p:tagLst xmlns:p="http://schemas.openxmlformats.org/presentationml/2006/main">
  <p:tag name="KSO_WM_DIAGRAM_VIRTUALLY_FRAME" val="{&quot;height&quot;:345,&quot;left&quot;:480,&quot;top&quot;:140,&quot;width&quot;:445}"/>
</p:tagLst>
</file>

<file path=ppt/tags/tag129.xml><?xml version="1.0" encoding="utf-8"?>
<p:tagLst xmlns:p="http://schemas.openxmlformats.org/presentationml/2006/main">
  <p:tag name="KSO_WM_DIAGRAM_VIRTUALLY_FRAME" val="{&quot;height&quot;:345,&quot;left&quot;:480,&quot;top&quot;:140,&quot;width&quot;:445}"/>
</p:tagLst>
</file>

<file path=ppt/tags/tag13.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30.xml><?xml version="1.0" encoding="utf-8"?>
<p:tagLst xmlns:p="http://schemas.openxmlformats.org/presentationml/2006/main">
  <p:tag name="KSO_WM_DIAGRAM_VIRTUALLY_FRAME" val="{&quot;height&quot;:345,&quot;left&quot;:480,&quot;top&quot;:140,&quot;width&quot;:445}"/>
</p:tagLst>
</file>

<file path=ppt/tags/tag131.xml><?xml version="1.0" encoding="utf-8"?>
<p:tagLst xmlns:p="http://schemas.openxmlformats.org/presentationml/2006/main">
  <p:tag name="KSO_WM_DIAGRAM_VIRTUALLY_FRAME" val="{&quot;height&quot;:345,&quot;left&quot;:480,&quot;top&quot;:140,&quot;width&quot;:445}"/>
</p:tagLst>
</file>

<file path=ppt/tags/tag132.xml><?xml version="1.0" encoding="utf-8"?>
<p:tagLst xmlns:p="http://schemas.openxmlformats.org/presentationml/2006/main">
  <p:tag name="KSO_WM_DIAGRAM_VIRTUALLY_FRAME" val="{&quot;height&quot;:345,&quot;left&quot;:480,&quot;top&quot;:140,&quot;width&quot;:445}"/>
</p:tagLst>
</file>

<file path=ppt/tags/tag133.xml><?xml version="1.0" encoding="utf-8"?>
<p:tagLst xmlns:p="http://schemas.openxmlformats.org/presentationml/2006/main">
  <p:tag name="KSO_WM_DIAGRAM_VIRTUALLY_FRAME" val="{&quot;height&quot;:345,&quot;left&quot;:480,&quot;top&quot;:140,&quot;width&quot;:445}"/>
</p:tagLst>
</file>

<file path=ppt/tags/tag134.xml><?xml version="1.0" encoding="utf-8"?>
<p:tagLst xmlns:p="http://schemas.openxmlformats.org/presentationml/2006/main">
  <p:tag name="KSO_WM_DIAGRAM_VIRTUALLY_FRAME" val="{&quot;height&quot;:345,&quot;left&quot;:480,&quot;top&quot;:140,&quot;width&quot;:445}"/>
</p:tagLst>
</file>

<file path=ppt/tags/tag135.xml><?xml version="1.0" encoding="utf-8"?>
<p:tagLst xmlns:p="http://schemas.openxmlformats.org/presentationml/2006/main">
  <p:tag name="KSO_WM_BEAUTIFY_FLAG" val="#wm#"/>
  <p:tag name="KSO_WM_TEMPLATE_CATEGORY" val="custom"/>
  <p:tag name="KSO_WM_TEMPLATE_INDEX" val="20205081"/>
</p:tagLst>
</file>

<file path=ppt/tags/tag136.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custom20231140_1*a*1"/>
  <p:tag name="KSO_WM_TEMPLATE_CATEGORY" val="custom"/>
  <p:tag name="KSO_WM_TEMPLATE_INDEX" val="20231140"/>
  <p:tag name="KSO_WM_UNIT_LAYERLEVEL" val="1"/>
  <p:tag name="KSO_WM_TAG_VERSION" val="3.0"/>
  <p:tag name="KSO_WM_BEAUTIFY_FLAG" val="#wm#"/>
  <p:tag name="KSO_WM_UNIT_VALUE" val="30"/>
  <p:tag name="KSO_WM_DIAGRAM_GROUP_CODE" val="l1-1"/>
  <p:tag name="KSO_WM_UNIT_PRESET_TEXT" val="单击此处添加标题"/>
  <p:tag name="KSO_WM_UNIT_TEXT_TYPE" val="1"/>
  <p:tag name="KSO_WM_UNIT_TEXT_FILL_FORE_SCHEMECOLOR_INDEX" val="13"/>
  <p:tag name="KSO_WM_UNIT_TEXT_FILL_TYPE" val="1"/>
  <p:tag name="KSO_WM_UNIT_USESOURCEFORMAT_APPLY" val="1"/>
</p:tagLst>
</file>

<file path=ppt/tags/tag137.xml><?xml version="1.0" encoding="utf-8"?>
<p:tagLst xmlns:p="http://schemas.openxmlformats.org/presentationml/2006/main">
  <p:tag name="KSO_WM_UNIT_VALUE" val="1075*934"/>
  <p:tag name="KSO_WM_UNIT_HIGHLIGHT" val="0"/>
  <p:tag name="KSO_WM_UNIT_COMPATIBLE" val="0"/>
  <p:tag name="KSO_WM_UNIT_DIAGRAM_ISNUMVISUAL" val="0"/>
  <p:tag name="KSO_WM_UNIT_DIAGRAM_ISREFERUNIT" val="0"/>
  <p:tag name="KSO_WM_UNIT_TYPE" val="d"/>
  <p:tag name="KSO_WM_UNIT_INDEX" val="1"/>
  <p:tag name="KSO_WM_UNIT_ID" val="custom20231140_1*d*1"/>
  <p:tag name="KSO_WM_TEMPLATE_CATEGORY" val="custom"/>
  <p:tag name="KSO_WM_TEMPLATE_INDEX" val="20231140"/>
  <p:tag name="KSO_WM_UNIT_LAYERLEVEL" val="1"/>
  <p:tag name="KSO_WM_TAG_VERSION" val="3.0"/>
  <p:tag name="KSO_WM_BEAUTIFY_FLAG" val="#wm#"/>
  <p:tag name="KSO_WM_DIAGRAM_GROUP_CODE" val="l1-1"/>
  <p:tag name="KSO_WM_UNIT_LINE_FORE_SCHEMECOLOR_INDEX" val="1"/>
  <p:tag name="KSO_WM_UNIT_LINE_FILL_TYPE" val="2"/>
  <p:tag name="KSO_WM_UNIT_USESOURCEFORMAT_APPLY" val="1"/>
  <p:tag name="KSO_WM_UNIT_FILL_FORE_SCHEMECOLOR_INDEX" val="5"/>
  <p:tag name="KSO_WM_UNIT_FILL_TYPE" val="1"/>
  <p:tag name="KSO_WM_UNIT_PICTURE_SUBTYPE" val="a"/>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custom20231140_1*i*3"/>
  <p:tag name="KSO_WM_TEMPLATE_CATEGORY" val="custom"/>
  <p:tag name="KSO_WM_TEMPLATE_INDEX" val="20231140"/>
  <p:tag name="KSO_WM_UNIT_LAYERLEVEL" val="1"/>
  <p:tag name="KSO_WM_TAG_VERSION" val="3.0"/>
  <p:tag name="KSO_WM_BEAUTIFY_FLAG" val="#wm#"/>
  <p:tag name="KSO_WM_DIAGRAM_GROUP_CODE" val="l1-1"/>
  <p:tag name="KSO_WM_UNIT_FILL_FORE_SCHEMECOLOR_INDEX" val="5"/>
  <p:tag name="KSO_WM_UNIT_FILL_TYPE" val="1"/>
  <p:tag name="KSO_WM_UNIT_USESOURCEFORMAT_APPLY" val="1"/>
</p:tagLst>
</file>

<file path=ppt/tags/tag139.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TYPE" val="i"/>
  <p:tag name="KSO_WM_UNIT_INDEX" val="1"/>
  <p:tag name="KSO_WM_UNIT_ID" val="custom20231140_1*i*1"/>
  <p:tag name="KSO_WM_TEMPLATE_CATEGORY" val="custom"/>
  <p:tag name="KSO_WM_TEMPLATE_INDEX" val="20231140"/>
  <p:tag name="KSO_WM_UNIT_LAYERLEVEL" val="1"/>
  <p:tag name="KSO_WM_TAG_VERSION" val="3.0"/>
  <p:tag name="KSO_WM_BEAUTIFY_FLAG" val="#wm#"/>
  <p:tag name="KSO_WM_UNIT_ISCONTENTSTITLE" val="0"/>
  <p:tag name="KSO_WM_UNIT_ISNUMDGMTITLE" val="0"/>
  <p:tag name="KSO_WM_DIAGRAM_GROUP_CODE" val="l1-1"/>
  <p:tag name="KSO_WM_UNIT_USESOURCEFORMAT_APPLY" val="1"/>
  <p:tag name="KSO_WM_UNIT_TEXT_TYPE" val="1"/>
  <p:tag name="KSO_WM_UNIT_SUBTYPE" val="nb"/>
  <p:tag name="KSO_WM_UNIT_TEXT_FILL_FORE_SCHEMECOLOR_INDEX" val="2"/>
  <p:tag name="KSO_WM_UNIT_TEXT_FILL_TYPE" val="1"/>
</p:tagLst>
</file>

<file path=ppt/tags/tag14.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custom20231140_1*i*2"/>
  <p:tag name="KSO_WM_TEMPLATE_CATEGORY" val="custom"/>
  <p:tag name="KSO_WM_TEMPLATE_INDEX" val="20231140"/>
  <p:tag name="KSO_WM_UNIT_LAYERLEVEL" val="1"/>
  <p:tag name="KSO_WM_TAG_VERSION" val="3.0"/>
  <p:tag name="KSO_WM_BEAUTIFY_FLAG" val="#wm#"/>
  <p:tag name="KSO_WM_DIAGRAM_GROUP_CODE" val="l1-1"/>
  <p:tag name="KSO_WM_UNIT_USESOURCEFORMAT_APPLY" val="1"/>
</p:tagLst>
</file>

<file path=ppt/tags/tag141.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custom20231140_1*f*1"/>
  <p:tag name="KSO_WM_TEMPLATE_CATEGORY" val="custom"/>
  <p:tag name="KSO_WM_TEMPLATE_INDEX" val="20231140"/>
  <p:tag name="KSO_WM_UNIT_LAYERLEVEL" val="1"/>
  <p:tag name="KSO_WM_TAG_VERSION" val="3.0"/>
  <p:tag name="KSO_WM_BEAUTIFY_FLAG" val="#wm#"/>
  <p:tag name="KSO_WM_UNIT_VALUE" val="52"/>
  <p:tag name="KSO_WM_DIAGRAM_GROUP_CODE" val="l1-1"/>
  <p:tag name="KSO_WM_UNIT_USESOURCEFORMAT_APPLY" val="1"/>
  <p:tag name="KSO_WM_UNIT_TEXT_TYPE" val="1"/>
  <p:tag name="KSO_WM_UNIT_TEXT_LAYER_COUNT" val="1"/>
  <p:tag name="KSO_WM_UNIT_PRESET_TEXT" val="单击添加正文，文字是您思想的提炼，为了最终演示发布的良好效果。&#10;"/>
  <p:tag name="KSO_WM_UNIT_TEXT_FILL_FORE_SCHEMECOLOR_INDEX" val="2"/>
  <p:tag name="KSO_WM_UNIT_TEXT_FILL_TYPE" val="1"/>
</p:tagLst>
</file>

<file path=ppt/tags/tag142.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5437_3*l_h_f*1_1_1"/>
  <p:tag name="KSO_WM_TEMPLATE_CATEGORY" val="diagram"/>
  <p:tag name="KSO_WM_TEMPLATE_INDEX" val="20235437"/>
  <p:tag name="KSO_WM_UNIT_LAYERLEVEL" val="1_1_1"/>
  <p:tag name="KSO_WM_TAG_VERSION" val="3.0"/>
  <p:tag name="KSO_WM_BEAUTIFY_FLAG" val="#wm#"/>
  <p:tag name="KSO_WM_UNIT_TEXT_LAYER_COUNT" val="1"/>
  <p:tag name="KSO_WM_DIAGRAM_VERSION" val="3"/>
  <p:tag name="KSO_WM_DIAGRAM_COLOR_TRICK" val="1"/>
  <p:tag name="KSO_WM_DIAGRAM_COLOR_TEXT_CAN_REMOVE" val="n"/>
  <p:tag name="KSO_WM_DIAGRAM_GROUP_CODE" val="l1-1"/>
  <p:tag name="KSO_WM_UNIT_PRESET_TEXT" val="单击此处输入你的正文，为了最终演示发布的良好效果，请尽量言简意赅的阐述观点。单击此处添加正文，文字是您思想的提炼，请言简意赅的阐述您的观点。为了最终演示发布的良好效果，请尽量言简意赅的阐述观点。以便观者可以准确理解您所传达的信息。"/>
  <p:tag name="KSO_WM_UNIT_TEXT_FILL_FORE_SCHEMECOLOR_INDEX" val="1"/>
  <p:tag name="KSO_WM_UNIT_TEXT_FILL_TYPE" val="1"/>
  <p:tag name="KSO_WM_UNIT_TEXT_TYPE" val="1"/>
  <p:tag name="KSO_WM_DIAGRAM_MAX_ITEMCNT" val="4"/>
  <p:tag name="KSO_WM_DIAGRAM_MIN_ITEMCNT" val="2"/>
  <p:tag name="KSO_WM_DIAGRAM_VIRTUALLY_FRAME" val="{&quot;height&quot;:360.15,&quot;left&quot;:47.9066883688819,&quot;top&quot;:131.8,&quot;width&quot;:408.086702002393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14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5437_3*l_h_a*1_1_1"/>
  <p:tag name="KSO_WM_TEMPLATE_CATEGORY" val="diagram"/>
  <p:tag name="KSO_WM_TEMPLATE_INDEX" val="20235437"/>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PRESET_TEXT" val="单击添加项标题"/>
  <p:tag name="KSO_WM_UNIT_TEXT_FILL_FORE_SCHEMECOLOR_INDEX" val="1"/>
  <p:tag name="KSO_WM_UNIT_TEXT_FILL_TYPE" val="1"/>
  <p:tag name="KSO_WM_UNIT_TEXT_TYPE" val="1"/>
  <p:tag name="KSO_WM_DIAGRAM_MAX_ITEMCNT" val="4"/>
  <p:tag name="KSO_WM_DIAGRAM_MIN_ITEMCNT" val="2"/>
  <p:tag name="KSO_WM_DIAGRAM_VIRTUALLY_FRAME" val="{&quot;height&quot;:360.15,&quot;left&quot;:47.9066883688819,&quot;top&quot;:131.8,&quot;width&quot;:408.086702002393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144.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5437_3*l_h_f*1_2_1"/>
  <p:tag name="KSO_WM_TEMPLATE_CATEGORY" val="diagram"/>
  <p:tag name="KSO_WM_TEMPLATE_INDEX" val="20235437"/>
  <p:tag name="KSO_WM_UNIT_LAYERLEVEL" val="1_1_1"/>
  <p:tag name="KSO_WM_TAG_VERSION" val="3.0"/>
  <p:tag name="KSO_WM_BEAUTIFY_FLAG" val="#wm#"/>
  <p:tag name="KSO_WM_UNIT_TEXT_LAYER_COUNT" val="1"/>
  <p:tag name="KSO_WM_DIAGRAM_VERSION" val="3"/>
  <p:tag name="KSO_WM_DIAGRAM_COLOR_TRICK" val="1"/>
  <p:tag name="KSO_WM_DIAGRAM_COLOR_TEXT_CAN_REMOVE" val="n"/>
  <p:tag name="KSO_WM_DIAGRAM_GROUP_CODE" val="l1-1"/>
  <p:tag name="KSO_WM_UNIT_PRESET_TEXT" val="单击此处编辑添加正文内容，为了最终演示发布的良好效果，请尽量言简意赅的阐述观点。单击此处添加正文，文字是您思想的提炼，请言简意赅的阐述您的观点。为了最终演示发布的良好效果，请尽量言简意赅的阐述观点。以便观者可以准确理解您所传达的信息。"/>
  <p:tag name="KSO_WM_UNIT_TEXT_FILL_FORE_SCHEMECOLOR_INDEX" val="1"/>
  <p:tag name="KSO_WM_UNIT_TEXT_FILL_TYPE" val="1"/>
  <p:tag name="KSO_WM_UNIT_TEXT_TYPE" val="1"/>
  <p:tag name="KSO_WM_DIAGRAM_MAX_ITEMCNT" val="4"/>
  <p:tag name="KSO_WM_DIAGRAM_MIN_ITEMCNT" val="2"/>
  <p:tag name="KSO_WM_DIAGRAM_VIRTUALLY_FRAME" val="{&quot;height&quot;:360.15,&quot;left&quot;:47.9066883688819,&quot;top&quot;:131.8,&quot;width&quot;:408.086702002393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14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5437_3*l_h_a*1_2_1"/>
  <p:tag name="KSO_WM_TEMPLATE_CATEGORY" val="diagram"/>
  <p:tag name="KSO_WM_TEMPLATE_INDEX" val="20235437"/>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PRESET_TEXT" val="单击添加项标题"/>
  <p:tag name="KSO_WM_UNIT_TEXT_FILL_FORE_SCHEMECOLOR_INDEX" val="1"/>
  <p:tag name="KSO_WM_UNIT_TEXT_FILL_TYPE" val="1"/>
  <p:tag name="KSO_WM_UNIT_TEXT_TYPE" val="1"/>
  <p:tag name="KSO_WM_DIAGRAM_MAX_ITEMCNT" val="4"/>
  <p:tag name="KSO_WM_DIAGRAM_MIN_ITEMCNT" val="2"/>
  <p:tag name="KSO_WM_DIAGRAM_VIRTUALLY_FRAME" val="{&quot;height&quot;:360.15,&quot;left&quot;:47.9066883688819,&quot;top&quot;:131.8,&quot;width&quot;:408.086702002393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146.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3_1"/>
  <p:tag name="KSO_WM_UNIT_ID" val="diagram20235437_3*l_h_f*1_3_1"/>
  <p:tag name="KSO_WM_TEMPLATE_CATEGORY" val="diagram"/>
  <p:tag name="KSO_WM_TEMPLATE_INDEX" val="20235437"/>
  <p:tag name="KSO_WM_UNIT_LAYERLEVEL" val="1_1_1"/>
  <p:tag name="KSO_WM_TAG_VERSION" val="3.0"/>
  <p:tag name="KSO_WM_BEAUTIFY_FLAG" val="#wm#"/>
  <p:tag name="KSO_WM_UNIT_TEXT_LAYER_COUNT" val="1"/>
  <p:tag name="KSO_WM_DIAGRAM_VERSION" val="3"/>
  <p:tag name="KSO_WM_DIAGRAM_COLOR_TRICK" val="1"/>
  <p:tag name="KSO_WM_DIAGRAM_COLOR_TEXT_CAN_REMOVE" val="n"/>
  <p:tag name="KSO_WM_DIAGRAM_GROUP_CODE" val="l1-1"/>
  <p:tag name="KSO_WM_UNIT_PRESET_TEXT" val="单击此处编辑添加正文内容，为了最终演示发布的良好效果，请尽量言简意赅的阐述观点。单击此处添加正文，文字是您思想的提炼，请言简意赅的阐述您的观点。为了最终演示发布的良好效果，请尽量言简意赅的阐述观点。以便观者可以准确理解您所传达的信息。"/>
  <p:tag name="KSO_WM_UNIT_TEXT_FILL_FORE_SCHEMECOLOR_INDEX" val="1"/>
  <p:tag name="KSO_WM_UNIT_TEXT_FILL_TYPE" val="1"/>
  <p:tag name="KSO_WM_UNIT_TEXT_TYPE" val="1"/>
  <p:tag name="KSO_WM_DIAGRAM_MAX_ITEMCNT" val="4"/>
  <p:tag name="KSO_WM_DIAGRAM_MIN_ITEMCNT" val="2"/>
  <p:tag name="KSO_WM_DIAGRAM_VIRTUALLY_FRAME" val="{&quot;height&quot;:360.15,&quot;left&quot;:47.9066883688819,&quot;top&quot;:131.8,&quot;width&quot;:408.086702002393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14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5437_3*l_h_a*1_3_1"/>
  <p:tag name="KSO_WM_TEMPLATE_CATEGORY" val="diagram"/>
  <p:tag name="KSO_WM_TEMPLATE_INDEX" val="20235437"/>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PRESET_TEXT" val="单击添加项标题"/>
  <p:tag name="KSO_WM_UNIT_TEXT_FILL_FORE_SCHEMECOLOR_INDEX" val="1"/>
  <p:tag name="KSO_WM_UNIT_TEXT_FILL_TYPE" val="1"/>
  <p:tag name="KSO_WM_UNIT_TEXT_TYPE" val="1"/>
  <p:tag name="KSO_WM_DIAGRAM_MAX_ITEMCNT" val="4"/>
  <p:tag name="KSO_WM_DIAGRAM_MIN_ITEMCNT" val="2"/>
  <p:tag name="KSO_WM_DIAGRAM_VIRTUALLY_FRAME" val="{&quot;height&quot;:360.15,&quot;left&quot;:47.9066883688819,&quot;top&quot;:131.8,&quot;width&quot;:408.086702002393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148.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4_1"/>
  <p:tag name="KSO_WM_UNIT_ID" val="diagram20235437_3*l_h_f*1_4_1"/>
  <p:tag name="KSO_WM_TEMPLATE_CATEGORY" val="diagram"/>
  <p:tag name="KSO_WM_TEMPLATE_INDEX" val="20235437"/>
  <p:tag name="KSO_WM_UNIT_LAYERLEVEL" val="1_1_1"/>
  <p:tag name="KSO_WM_TAG_VERSION" val="3.0"/>
  <p:tag name="KSO_WM_BEAUTIFY_FLAG" val="#wm#"/>
  <p:tag name="KSO_WM_UNIT_TEXT_LAYER_COUNT" val="1"/>
  <p:tag name="KSO_WM_DIAGRAM_VERSION" val="3"/>
  <p:tag name="KSO_WM_DIAGRAM_COLOR_TRICK" val="1"/>
  <p:tag name="KSO_WM_DIAGRAM_COLOR_TEXT_CAN_REMOVE" val="n"/>
  <p:tag name="KSO_WM_DIAGRAM_GROUP_CODE" val="l1-1"/>
  <p:tag name="KSO_WM_UNIT_PRESET_TEXT" val="单击添加正文，为了最终演示发布的良好效果，请尽量言简意赅的阐述观点。单击此处编辑添加正文内容，文字是您思想的提炼，请言简意赅的阐述您的观点。为了最终演示发布的良好效果，请尽量言简意赅的阐述观点。以便观者可以准确理解您所传达的信息。"/>
  <p:tag name="KSO_WM_UNIT_TEXT_FILL_FORE_SCHEMECOLOR_INDEX" val="1"/>
  <p:tag name="KSO_WM_UNIT_TEXT_FILL_TYPE" val="1"/>
  <p:tag name="KSO_WM_UNIT_TEXT_TYPE" val="1"/>
  <p:tag name="KSO_WM_DIAGRAM_MAX_ITEMCNT" val="4"/>
  <p:tag name="KSO_WM_DIAGRAM_MIN_ITEMCNT" val="2"/>
  <p:tag name="KSO_WM_DIAGRAM_VIRTUALLY_FRAME" val="{&quot;height&quot;:360.15,&quot;left&quot;:47.9066883688819,&quot;top&quot;:131.8,&quot;width&quot;:408.086702002393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14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5437_3*l_h_a*1_4_1"/>
  <p:tag name="KSO_WM_TEMPLATE_CATEGORY" val="diagram"/>
  <p:tag name="KSO_WM_TEMPLATE_INDEX" val="20235437"/>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PRESET_TEXT" val="单击添加项标题"/>
  <p:tag name="KSO_WM_UNIT_TEXT_FILL_FORE_SCHEMECOLOR_INDEX" val="1"/>
  <p:tag name="KSO_WM_UNIT_TEXT_FILL_TYPE" val="1"/>
  <p:tag name="KSO_WM_UNIT_TEXT_TYPE" val="1"/>
  <p:tag name="KSO_WM_DIAGRAM_MAX_ITEMCNT" val="4"/>
  <p:tag name="KSO_WM_DIAGRAM_MIN_ITEMCNT" val="2"/>
  <p:tag name="KSO_WM_DIAGRAM_VIRTUALLY_FRAME" val="{&quot;height&quot;:360.15,&quot;left&quot;:47.9066883688819,&quot;top&quot;:131.8,&quot;width&quot;:408.086702002393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15.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50.xml><?xml version="1.0" encoding="utf-8"?>
<p:tagLst xmlns:p="http://schemas.openxmlformats.org/presentationml/2006/main">
  <p:tag name="KSO_WM_SLIDE_ID" val="custom20231140_1"/>
  <p:tag name="KSO_WM_TEMPLATE_SUBCATEGORY" val="0"/>
  <p:tag name="KSO_WM_TEMPLATE_MASTER_TYPE" val="0"/>
  <p:tag name="KSO_WM_TEMPLATE_COLOR_TYPE" val="0"/>
  <p:tag name="KSO_WM_SLIDE_ITEM_CNT" val="4"/>
  <p:tag name="KSO_WM_SLIDE_INDEX" val="1"/>
  <p:tag name="KSO_WM_TAG_VERSION" val="3.0"/>
  <p:tag name="KSO_WM_BEAUTIFY_FLAG" val="#wm#"/>
  <p:tag name="KSO_WM_TEMPLATE_CATEGORY" val="custom"/>
  <p:tag name="KSO_WM_TEMPLATE_INDEX" val="20231140"/>
  <p:tag name="KSO_WM_SLIDE_TYPE" val="text"/>
  <p:tag name="KSO_WM_SLIDE_SUBTYPE" val="picTxt"/>
  <p:tag name="KSO_WM_SLIDE_SIZE" val="408.15*360.15"/>
  <p:tag name="KSO_WM_SLIDE_POSITION" val="47.875*131.8"/>
  <p:tag name="KSO_WM_SLIDE_LAYOUT" val="a_d_f_i_l"/>
  <p:tag name="KSO_WM_SLIDE_LAYOUT_CNT" val="1_1_1_1_1"/>
  <p:tag name="KSO_WM_SPECIAL_SOURCE" val="bdnull"/>
  <p:tag name="KSO_WM_DIAGRAM_GROUP_CODE" val="l1-1"/>
  <p:tag name="KSO_WM_SLIDE_DIAGTYPE" val="l"/>
</p:tagLst>
</file>

<file path=ppt/tags/tag151.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34820_2*a*1"/>
  <p:tag name="KSO_WM_TEMPLATE_CATEGORY" val="diagram"/>
  <p:tag name="KSO_WM_TEMPLATE_INDEX" val="20234820"/>
  <p:tag name="KSO_WM_UNIT_LAYERLEVEL" val="1"/>
  <p:tag name="KSO_WM_TAG_VERSION" val="3.0"/>
  <p:tag name="KSO_WM_BEAUTIFY_FLAG" val="#wm#"/>
  <p:tag name="KSO_WM_DIAGRAM_GROUP_CODE" val="l1-1"/>
  <p:tag name="KSO_WM_UNIT_TEXT_TYPE" val="1"/>
  <p:tag name="KSO_WM_UNIT_PRESET_TEXT" val="单击此处添加标题"/>
  <p:tag name="KSO_WM_UNIT_TEXT_FILL_FORE_SCHEMECOLOR_INDEX" val="13"/>
  <p:tag name="KSO_WM_UNIT_TEXT_FILL_TYPE" val="1"/>
  <p:tag name="KSO_WM_UNIT_USESOURCEFORMAT_APPLY" val="1"/>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20_2*l_h_i*1_1_7"/>
  <p:tag name="KSO_WM_TEMPLATE_CATEGORY" val="diagram"/>
  <p:tag name="KSO_WM_TEMPLATE_INDEX" val="20234820"/>
  <p:tag name="KSO_WM_UNIT_LAYERLEVEL" val="1_1_1"/>
  <p:tag name="KSO_WM_TAG_VERSION" val="3.0"/>
  <p:tag name="KSO_WM_DIAGRAM_VERSION" val="3"/>
  <p:tag name="KSO_WM_DIAGRAM_COLOR_TRICK" val="1"/>
  <p:tag name="KSO_WM_DIAGRAM_COLOR_TEXT_CAN_REMOVE" val="n"/>
  <p:tag name="KSO_WM_UNIT_TYPE" val="l_h_i"/>
  <p:tag name="KSO_WM_UNIT_INDEX" val="1_1_7"/>
  <p:tag name="KSO_WM_DIAGRAM_MAX_ITEMCNT" val="3"/>
  <p:tag name="KSO_WM_DIAGRAM_MIN_ITEMCNT" val="2"/>
  <p:tag name="KSO_WM_DIAGRAM_VIRTUALLY_FRAME" val="{&quot;height&quot;:391.1000061035156,&quot;left&quot;:54.69999999999999,&quot;top&quot;:111.44999694824219,&quot;width&quot;:853.0249606299212}"/>
  <p:tag name="KSO_WM_DIAGRAM_COLOR_MATCH_VALUE" val="{&quot;shape&quot;:{&quot;fill&quot;:{&quot;gradient&quot;:[{&quot;brightness&quot;:0,&quot;colorType&quot;:1,&quot;foreColorIndex&quot;:5,&quot;pos&quot;:0,&quot;transparency&quot;:1},{&quot;brightness&quot;:0,&quot;colorType&quot;:1,&quot;foreColorIndex&quot;:5,&quot;pos&quot;:1,&quot;transparency&quot;:0.8500000238418579}],&quot;type&quot;:3},&quot;glow&quot;:{&quot;colorType&quot;:0},&quot;line&quot;:{&quot;solidLine&quot;:{&quot;brightness&quot;:0,&quot;colorType&quot;:1,&quot;foreColorIndex&quot;:5,&quot;transparency&quot;:0.44999998807907104},&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LINE_FORE_SCHEMECOLOR_INDEX" val="5"/>
  <p:tag name="KSO_WM_UNIT_LINE_FILL_TYPE" val="2"/>
  <p:tag name="KSO_WM_UNIT_TEXT_FILL_FORE_SCHEMECOLOR_INDEX" val="2"/>
  <p:tag name="KSO_WM_UNIT_TEXT_FILL_TYPE" val="1"/>
  <p:tag name="KSO_WM_UNIT_USESOURCEFORMAT_APPLY" val="1"/>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20_2*l_h_i*1_2_7"/>
  <p:tag name="KSO_WM_TEMPLATE_CATEGORY" val="diagram"/>
  <p:tag name="KSO_WM_TEMPLATE_INDEX" val="20234820"/>
  <p:tag name="KSO_WM_UNIT_LAYERLEVEL" val="1_1_1"/>
  <p:tag name="KSO_WM_TAG_VERSION" val="3.0"/>
  <p:tag name="KSO_WM_DIAGRAM_VERSION" val="3"/>
  <p:tag name="KSO_WM_DIAGRAM_COLOR_TRICK" val="1"/>
  <p:tag name="KSO_WM_DIAGRAM_COLOR_TEXT_CAN_REMOVE" val="n"/>
  <p:tag name="KSO_WM_UNIT_TYPE" val="l_h_i"/>
  <p:tag name="KSO_WM_UNIT_INDEX" val="1_2_7"/>
  <p:tag name="KSO_WM_DIAGRAM_MAX_ITEMCNT" val="3"/>
  <p:tag name="KSO_WM_DIAGRAM_MIN_ITEMCNT" val="2"/>
  <p:tag name="KSO_WM_DIAGRAM_VIRTUALLY_FRAME" val="{&quot;height&quot;:391.1000061035156,&quot;left&quot;:54.69999999999999,&quot;top&quot;:111.44999694824219,&quot;width&quot;:853.0249606299212}"/>
  <p:tag name="KSO_WM_DIAGRAM_COLOR_MATCH_VALUE" val="{&quot;shape&quot;:{&quot;fill&quot;:{&quot;gradient&quot;:[{&quot;brightness&quot;:0,&quot;colorType&quot;:1,&quot;foreColorIndex&quot;:5,&quot;pos&quot;:0,&quot;transparency&quot;:1},{&quot;brightness&quot;:0,&quot;colorType&quot;:1,&quot;foreColorIndex&quot;:5,&quot;pos&quot;:1,&quot;transparency&quot;:0.8500000238418579}],&quot;type&quot;:3},&quot;glow&quot;:{&quot;colorType&quot;:0},&quot;line&quot;:{&quot;solidLine&quot;:{&quot;brightness&quot;:0,&quot;colorType&quot;:1,&quot;foreColorIndex&quot;:5,&quot;transparency&quot;:0.44999998807907104},&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LINE_FORE_SCHEMECOLOR_INDEX" val="6"/>
  <p:tag name="KSO_WM_UNIT_LINE_FILL_TYPE" val="2"/>
  <p:tag name="KSO_WM_UNIT_TEXT_FILL_FORE_SCHEMECOLOR_INDEX" val="2"/>
  <p:tag name="KSO_WM_UNIT_TEXT_FILL_TYPE" val="1"/>
  <p:tag name="KSO_WM_UNIT_USESOURCEFORMAT_APPLY" val="1"/>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20_2*l_h_i*1_3_7"/>
  <p:tag name="KSO_WM_TEMPLATE_CATEGORY" val="diagram"/>
  <p:tag name="KSO_WM_TEMPLATE_INDEX" val="20234820"/>
  <p:tag name="KSO_WM_UNIT_LAYERLEVEL" val="1_1_1"/>
  <p:tag name="KSO_WM_TAG_VERSION" val="3.0"/>
  <p:tag name="KSO_WM_DIAGRAM_VERSION" val="3"/>
  <p:tag name="KSO_WM_DIAGRAM_COLOR_TRICK" val="1"/>
  <p:tag name="KSO_WM_DIAGRAM_COLOR_TEXT_CAN_REMOVE" val="n"/>
  <p:tag name="KSO_WM_UNIT_TYPE" val="l_h_i"/>
  <p:tag name="KSO_WM_UNIT_INDEX" val="1_3_7"/>
  <p:tag name="KSO_WM_DIAGRAM_MAX_ITEMCNT" val="3"/>
  <p:tag name="KSO_WM_DIAGRAM_MIN_ITEMCNT" val="2"/>
  <p:tag name="KSO_WM_DIAGRAM_VIRTUALLY_FRAME" val="{&quot;height&quot;:391.1000061035156,&quot;left&quot;:54.69999999999999,&quot;top&quot;:111.44999694824219,&quot;width&quot;:853.0249606299212}"/>
  <p:tag name="KSO_WM_DIAGRAM_COLOR_MATCH_VALUE" val="{&quot;shape&quot;:{&quot;fill&quot;:{&quot;gradient&quot;:[{&quot;brightness&quot;:0,&quot;colorType&quot;:1,&quot;foreColorIndex&quot;:5,&quot;pos&quot;:0,&quot;transparency&quot;:1},{&quot;brightness&quot;:0,&quot;colorType&quot;:1,&quot;foreColorIndex&quot;:5,&quot;pos&quot;:1,&quot;transparency&quot;:0.8500000238418579}],&quot;type&quot;:3},&quot;glow&quot;:{&quot;colorType&quot;:0},&quot;line&quot;:{&quot;solidLine&quot;:{&quot;brightness&quot;:0,&quot;colorType&quot;:1,&quot;foreColorIndex&quot;:5,&quot;transparency&quot;:0.44999998807907104},&quot;type&quot;:1},&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LINE_FORE_SCHEMECOLOR_INDEX" val="7"/>
  <p:tag name="KSO_WM_UNIT_LINE_FILL_TYPE" val="2"/>
  <p:tag name="KSO_WM_UNIT_TEXT_FILL_FORE_SCHEMECOLOR_INDEX" val="2"/>
  <p:tag name="KSO_WM_UNIT_TEXT_FILL_TYPE" val="1"/>
  <p:tag name="KSO_WM_UNIT_USESOURCEFORMAT_APPLY" val="1"/>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20_2*l_h_i*1_1_4"/>
  <p:tag name="KSO_WM_TEMPLATE_CATEGORY" val="diagram"/>
  <p:tag name="KSO_WM_TEMPLATE_INDEX" val="20234820"/>
  <p:tag name="KSO_WM_UNIT_LAYERLEVEL" val="1_1_1"/>
  <p:tag name="KSO_WM_TAG_VERSION" val="3.0"/>
  <p:tag name="KSO_WM_DIAGRAM_VERSION" val="3"/>
  <p:tag name="KSO_WM_DIAGRAM_COLOR_TRICK" val="1"/>
  <p:tag name="KSO_WM_DIAGRAM_COLOR_TEXT_CAN_REMOVE" val="n"/>
  <p:tag name="KSO_WM_UNIT_TYPE" val="l_h_i"/>
  <p:tag name="KSO_WM_UNIT_INDEX" val="1_1_4"/>
  <p:tag name="KSO_WM_DIAGRAM_MAX_ITEMCNT" val="3"/>
  <p:tag name="KSO_WM_DIAGRAM_MIN_ITEMCNT" val="2"/>
  <p:tag name="KSO_WM_DIAGRAM_VIRTUALLY_FRAME" val="{&quot;height&quot;:391.1000061035156,&quot;left&quot;:54.69999999999999,&quot;top&quot;:111.44999694824219,&quot;width&quot;:853.02496062992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UNIT_TEXT_FILL_FORE_SCHEMECOLOR_INDEX" val="2"/>
  <p:tag name="KSO_WM_UNIT_TEXT_FILL_TYPE" val="1"/>
  <p:tag name="KSO_WM_UNIT_USESOURCEFORMAT_APPLY" val="1"/>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20_2*l_h_i*1_1_6"/>
  <p:tag name="KSO_WM_TEMPLATE_CATEGORY" val="diagram"/>
  <p:tag name="KSO_WM_TEMPLATE_INDEX" val="20234820"/>
  <p:tag name="KSO_WM_UNIT_LAYERLEVEL" val="1_1_1"/>
  <p:tag name="KSO_WM_TAG_VERSION" val="3.0"/>
  <p:tag name="KSO_WM_DIAGRAM_VERSION" val="3"/>
  <p:tag name="KSO_WM_DIAGRAM_COLOR_TRICK" val="1"/>
  <p:tag name="KSO_WM_DIAGRAM_COLOR_TEXT_CAN_REMOVE" val="n"/>
  <p:tag name="KSO_WM_UNIT_TYPE" val="l_h_i"/>
  <p:tag name="KSO_WM_UNIT_INDEX" val="1_1_6"/>
  <p:tag name="KSO_WM_DIAGRAM_MAX_ITEMCNT" val="3"/>
  <p:tag name="KSO_WM_DIAGRAM_MIN_ITEMCNT" val="2"/>
  <p:tag name="KSO_WM_DIAGRAM_VIRTUALLY_FRAME" val="{&quot;height&quot;:391.1000061035156,&quot;left&quot;:54.69999999999999,&quot;top&quot;:111.44999694824219,&quot;width&quot;:853.02496062992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UNIT_LINE_FILL_TYPE" val="2"/>
  <p:tag name="KSO_WM_UNIT_USESOURCEFORMAT_APPLY" val="1"/>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20_2*l_h_i*1_1_5"/>
  <p:tag name="KSO_WM_TEMPLATE_CATEGORY" val="diagram"/>
  <p:tag name="KSO_WM_TEMPLATE_INDEX" val="20234820"/>
  <p:tag name="KSO_WM_UNIT_LAYERLEVEL" val="1_1_1"/>
  <p:tag name="KSO_WM_TAG_VERSION" val="3.0"/>
  <p:tag name="KSO_WM_DIAGRAM_VERSION" val="3"/>
  <p:tag name="KSO_WM_DIAGRAM_COLOR_TRICK" val="1"/>
  <p:tag name="KSO_WM_DIAGRAM_COLOR_TEXT_CAN_REMOVE" val="n"/>
  <p:tag name="KSO_WM_UNIT_TYPE" val="l_h_i"/>
  <p:tag name="KSO_WM_UNIT_INDEX" val="1_1_5"/>
  <p:tag name="KSO_WM_DIAGRAM_MAX_ITEMCNT" val="3"/>
  <p:tag name="KSO_WM_DIAGRAM_MIN_ITEMCNT" val="2"/>
  <p:tag name="KSO_WM_DIAGRAM_VIRTUALLY_FRAME" val="{&quot;height&quot;:391.1000061035156,&quot;left&quot;:54.69999999999999,&quot;top&quot;:111.44999694824219,&quot;width&quot;:853.02496062992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UNIT_USESOURCEFORMAT_APPLY" val="1"/>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20_2*l_h_i*1_1_1"/>
  <p:tag name="KSO_WM_TEMPLATE_CATEGORY" val="diagram"/>
  <p:tag name="KSO_WM_TEMPLATE_INDEX" val="20234820"/>
  <p:tag name="KSO_WM_UNIT_LAYERLEVEL" val="1_1_1"/>
  <p:tag name="KSO_WM_TAG_VERSION" val="3.0"/>
  <p:tag name="KSO_WM_DIAGRAM_VERSION" val="3"/>
  <p:tag name="KSO_WM_DIAGRAM_COLOR_TRICK" val="1"/>
  <p:tag name="KSO_WM_DIAGRAM_COLOR_TEXT_CAN_REMOVE" val="n"/>
  <p:tag name="KSO_WM_UNIT_TYPE" val="l_h_i"/>
  <p:tag name="KSO_WM_UNIT_INDEX" val="1_1_1"/>
  <p:tag name="KSO_WM_DIAGRAM_MAX_ITEMCNT" val="3"/>
  <p:tag name="KSO_WM_DIAGRAM_MIN_ITEMCNT" val="2"/>
  <p:tag name="KSO_WM_DIAGRAM_VIRTUALLY_FRAME" val="{&quot;height&quot;:391.1000061035156,&quot;left&quot;:54.69999999999999,&quot;top&quot;:111.44999694824219,&quot;width&quot;:853.02496062992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LINE_FORE_SCHEMECOLOR_INDEX" val="5"/>
  <p:tag name="KSO_WM_UNIT_LINE_FILL_TYPE" val="2"/>
  <p:tag name="KSO_WM_UNIT_USESOURCEFORMAT_APPLY" val="1"/>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20_2*l_h_i*1_1_3"/>
  <p:tag name="KSO_WM_TEMPLATE_CATEGORY" val="diagram"/>
  <p:tag name="KSO_WM_TEMPLATE_INDEX" val="20234820"/>
  <p:tag name="KSO_WM_UNIT_LAYERLEVEL" val="1_1_1"/>
  <p:tag name="KSO_WM_TAG_VERSION" val="3.0"/>
  <p:tag name="KSO_WM_DIAGRAM_VERSION" val="3"/>
  <p:tag name="KSO_WM_DIAGRAM_COLOR_TRICK" val="1"/>
  <p:tag name="KSO_WM_DIAGRAM_COLOR_TEXT_CAN_REMOVE" val="n"/>
  <p:tag name="KSO_WM_UNIT_TYPE" val="l_h_i"/>
  <p:tag name="KSO_WM_UNIT_INDEX" val="1_1_3"/>
  <p:tag name="KSO_WM_DIAGRAM_MAX_ITEMCNT" val="3"/>
  <p:tag name="KSO_WM_DIAGRAM_MIN_ITEMCNT" val="2"/>
  <p:tag name="KSO_WM_DIAGRAM_VIRTUALLY_FRAME" val="{&quot;height&quot;:391.1000061035156,&quot;left&quot;:54.69999999999999,&quot;top&quot;:111.44999694824219,&quot;width&quot;:853.02496062992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000000&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UNIT_USESOURCEFORMAT_APPLY" val="1"/>
</p:tagLst>
</file>

<file path=ppt/tags/tag16.xml><?xml version="1.0" encoding="utf-8"?>
<p:tagLst xmlns:p="http://schemas.openxmlformats.org/presentationml/2006/main">
  <p:tag name="KSO_WM_SPECIAL_SOURCE" val="bdnull"/>
  <p:tag name="KSO_WM_SLIDE_BACKGROUND_TYPE" val="general"/>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20_2*l_h_i*1_2_4"/>
  <p:tag name="KSO_WM_TEMPLATE_CATEGORY" val="diagram"/>
  <p:tag name="KSO_WM_TEMPLATE_INDEX" val="20234820"/>
  <p:tag name="KSO_WM_UNIT_LAYERLEVEL" val="1_1_1"/>
  <p:tag name="KSO_WM_TAG_VERSION" val="3.0"/>
  <p:tag name="KSO_WM_DIAGRAM_VERSION" val="3"/>
  <p:tag name="KSO_WM_DIAGRAM_COLOR_TRICK" val="1"/>
  <p:tag name="KSO_WM_DIAGRAM_COLOR_TEXT_CAN_REMOVE" val="n"/>
  <p:tag name="KSO_WM_UNIT_TYPE" val="l_h_i"/>
  <p:tag name="KSO_WM_UNIT_INDEX" val="1_2_4"/>
  <p:tag name="KSO_WM_DIAGRAM_MAX_ITEMCNT" val="3"/>
  <p:tag name="KSO_WM_DIAGRAM_MIN_ITEMCNT" val="2"/>
  <p:tag name="KSO_WM_DIAGRAM_VIRTUALLY_FRAME" val="{&quot;height&quot;:391.1000061035156,&quot;left&quot;:54.69999999999999,&quot;top&quot;:111.44999694824219,&quot;width&quot;:853.02496062992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UNIT_TEXT_FILL_FORE_SCHEMECOLOR_INDEX" val="2"/>
  <p:tag name="KSO_WM_UNIT_TEXT_FILL_TYPE" val="1"/>
  <p:tag name="KSO_WM_UNIT_USESOURCEFORMAT_APPLY" val="1"/>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20_2*l_h_i*1_2_6"/>
  <p:tag name="KSO_WM_TEMPLATE_CATEGORY" val="diagram"/>
  <p:tag name="KSO_WM_TEMPLATE_INDEX" val="20234820"/>
  <p:tag name="KSO_WM_UNIT_LAYERLEVEL" val="1_1_1"/>
  <p:tag name="KSO_WM_TAG_VERSION" val="3.0"/>
  <p:tag name="KSO_WM_DIAGRAM_VERSION" val="3"/>
  <p:tag name="KSO_WM_DIAGRAM_COLOR_TRICK" val="1"/>
  <p:tag name="KSO_WM_DIAGRAM_COLOR_TEXT_CAN_REMOVE" val="n"/>
  <p:tag name="KSO_WM_UNIT_TYPE" val="l_h_i"/>
  <p:tag name="KSO_WM_UNIT_INDEX" val="1_2_6"/>
  <p:tag name="KSO_WM_DIAGRAM_MAX_ITEMCNT" val="3"/>
  <p:tag name="KSO_WM_DIAGRAM_MIN_ITEMCNT" val="2"/>
  <p:tag name="KSO_WM_DIAGRAM_VIRTUALLY_FRAME" val="{&quot;height&quot;:391.1000061035156,&quot;left&quot;:54.69999999999999,&quot;top&quot;:111.44999694824219,&quot;width&quot;:853.02496062992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6"/>
  <p:tag name="KSO_WM_UNIT_LINE_FILL_TYPE" val="2"/>
  <p:tag name="KSO_WM_UNIT_USESOURCEFORMAT_APPLY" val="1"/>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20_2*l_h_i*1_2_5"/>
  <p:tag name="KSO_WM_TEMPLATE_CATEGORY" val="diagram"/>
  <p:tag name="KSO_WM_TEMPLATE_INDEX" val="20234820"/>
  <p:tag name="KSO_WM_UNIT_LAYERLEVEL" val="1_1_1"/>
  <p:tag name="KSO_WM_TAG_VERSION" val="3.0"/>
  <p:tag name="KSO_WM_DIAGRAM_VERSION" val="3"/>
  <p:tag name="KSO_WM_DIAGRAM_COLOR_TRICK" val="1"/>
  <p:tag name="KSO_WM_DIAGRAM_COLOR_TEXT_CAN_REMOVE" val="n"/>
  <p:tag name="KSO_WM_UNIT_TYPE" val="l_h_i"/>
  <p:tag name="KSO_WM_UNIT_INDEX" val="1_2_5"/>
  <p:tag name="KSO_WM_DIAGRAM_MAX_ITEMCNT" val="3"/>
  <p:tag name="KSO_WM_DIAGRAM_MIN_ITEMCNT" val="2"/>
  <p:tag name="KSO_WM_DIAGRAM_VIRTUALLY_FRAME" val="{&quot;height&quot;:391.1000061035156,&quot;left&quot;:54.69999999999999,&quot;top&quot;:111.44999694824219,&quot;width&quot;:853.02496062992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UNIT_USESOURCEFORMAT_APPLY" val="1"/>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20_2*l_h_i*1_2_1"/>
  <p:tag name="KSO_WM_TEMPLATE_CATEGORY" val="diagram"/>
  <p:tag name="KSO_WM_TEMPLATE_INDEX" val="20234820"/>
  <p:tag name="KSO_WM_UNIT_LAYERLEVEL" val="1_1_1"/>
  <p:tag name="KSO_WM_TAG_VERSION" val="3.0"/>
  <p:tag name="KSO_WM_DIAGRAM_VERSION" val="3"/>
  <p:tag name="KSO_WM_DIAGRAM_COLOR_TRICK" val="1"/>
  <p:tag name="KSO_WM_DIAGRAM_COLOR_TEXT_CAN_REMOVE" val="n"/>
  <p:tag name="KSO_WM_UNIT_TYPE" val="l_h_i"/>
  <p:tag name="KSO_WM_UNIT_INDEX" val="1_2_1"/>
  <p:tag name="KSO_WM_DIAGRAM_MAX_ITEMCNT" val="3"/>
  <p:tag name="KSO_WM_DIAGRAM_MIN_ITEMCNT" val="2"/>
  <p:tag name="KSO_WM_DIAGRAM_VIRTUALLY_FRAME" val="{&quot;height&quot;:391.1000061035156,&quot;left&quot;:54.69999999999999,&quot;top&quot;:111.44999694824219,&quot;width&quot;:853.02496062992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LINE_FORE_SCHEMECOLOR_INDEX" val="6"/>
  <p:tag name="KSO_WM_UNIT_LINE_FILL_TYPE" val="2"/>
  <p:tag name="KSO_WM_UNIT_USESOURCEFORMAT_APPLY" val="1"/>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20_2*l_h_i*1_2_3"/>
  <p:tag name="KSO_WM_TEMPLATE_CATEGORY" val="diagram"/>
  <p:tag name="KSO_WM_TEMPLATE_INDEX" val="20234820"/>
  <p:tag name="KSO_WM_UNIT_LAYERLEVEL" val="1_1_1"/>
  <p:tag name="KSO_WM_TAG_VERSION" val="3.0"/>
  <p:tag name="KSO_WM_DIAGRAM_VERSION" val="3"/>
  <p:tag name="KSO_WM_DIAGRAM_COLOR_TRICK" val="1"/>
  <p:tag name="KSO_WM_DIAGRAM_COLOR_TEXT_CAN_REMOVE" val="n"/>
  <p:tag name="KSO_WM_UNIT_TYPE" val="l_h_i"/>
  <p:tag name="KSO_WM_UNIT_INDEX" val="1_2_3"/>
  <p:tag name="KSO_WM_DIAGRAM_MAX_ITEMCNT" val="3"/>
  <p:tag name="KSO_WM_DIAGRAM_MIN_ITEMCNT" val="2"/>
  <p:tag name="KSO_WM_DIAGRAM_VIRTUALLY_FRAME" val="{&quot;height&quot;:391.1000061035156,&quot;left&quot;:54.69999999999999,&quot;top&quot;:111.44999694824219,&quot;width&quot;:853.02496062992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000000&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UNIT_USESOURCEFORMAT_APPLY" val="1"/>
</p:tagLst>
</file>

<file path=ppt/tags/tag16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4820_2*l_h_a*1_1_1"/>
  <p:tag name="KSO_WM_TEMPLATE_CATEGORY" val="diagram"/>
  <p:tag name="KSO_WM_TEMPLATE_INDEX" val="20234820"/>
  <p:tag name="KSO_WM_UNIT_LAYERLEVEL" val="1_1_1"/>
  <p:tag name="KSO_WM_TAG_VERSION" val="3.0"/>
  <p:tag name="KSO_WM_DIAGRAM_GROUP_CODE" val="l1-1"/>
  <p:tag name="KSO_WM_DIAGRAM_MAX_ITEMCNT" val="3"/>
  <p:tag name="KSO_WM_DIAGRAM_MIN_ITEMCNT" val="2"/>
  <p:tag name="KSO_WM_DIAGRAM_VIRTUALLY_FRAME" val="{&quot;height&quot;:391.1000061035156,&quot;left&quot;:54.69999999999999,&quot;top&quot;:111.44999694824219,&quot;width&quot;:853.02496062992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TYPE" val="1"/>
  <p:tag name="KSO_WM_BEAUTIFY_FLAG" val="#wm#"/>
  <p:tag name="KSO_WM_UNIT_PRESET_TEXT" val="单击此处&#13;添加标题"/>
  <p:tag name="KSO_WM_UNIT_LINE_FORE_SCHEMECOLOR_INDEX" val="-2"/>
  <p:tag name="KSO_WM_UNIT_TEXT_FILL_FORE_SCHEMECOLOR_INDEX" val="1"/>
  <p:tag name="KSO_WM_UNIT_TEXT_FILL_TYPE" val="1"/>
  <p:tag name="KSO_WM_UNIT_USESOURCEFORMAT_APPLY" val="1"/>
</p:tagLst>
</file>

<file path=ppt/tags/tag166.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4820_2*l_h_f*1_1_1"/>
  <p:tag name="KSO_WM_TEMPLATE_CATEGORY" val="diagram"/>
  <p:tag name="KSO_WM_TEMPLATE_INDEX" val="20234820"/>
  <p:tag name="KSO_WM_UNIT_LAYERLEVEL" val="1_1_1"/>
  <p:tag name="KSO_WM_TAG_VERSION" val="3.0"/>
  <p:tag name="KSO_WM_DIAGRAM_GROUP_CODE" val="l1-1"/>
  <p:tag name="KSO_WM_DIAGRAM_MAX_ITEMCNT" val="3"/>
  <p:tag name="KSO_WM_DIAGRAM_MIN_ITEMCNT" val="2"/>
  <p:tag name="KSO_WM_DIAGRAM_VIRTUALLY_FRAME" val="{&quot;height&quot;:391.1000061035156,&quot;left&quot;:54.69999999999999,&quot;top&quot;:111.44999694824219,&quot;width&quot;:853.02496062992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TYPE" val="1"/>
  <p:tag name="KSO_WM_UNIT_TEXT_LAYER_COUNT" val="1"/>
  <p:tag name="KSO_WM_BEAUTIFY_FLAG" val="#wm#"/>
  <p:tag name="KSO_WM_UNIT_PRESET_TEXT" val="单击此处添加文本具体内容，文字是您思想的提炼，简明扼要地阐述您的观点。根据需要可酌情增减文字，以便观者准确地理解您传达的思想。单击此处添加文本具体内容，文字是您思想的提炼，简明扼要地阐述您的观点。根据需要可酌情增减文字，以便观者准确地理解您传达的思想。"/>
  <p:tag name="KSO_WM_UNIT_LINE_FORE_SCHEMECOLOR_INDEX" val="-2"/>
  <p:tag name="KSO_WM_UNIT_TEXT_FILL_FORE_SCHEMECOLOR_INDEX" val="1"/>
  <p:tag name="KSO_WM_UNIT_TEXT_FILL_TYPE" val="1"/>
  <p:tag name="KSO_WM_UNIT_USESOURCEFORMAT_APPLY" val="1"/>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4820_2*l_h_i*1_1_2"/>
  <p:tag name="KSO_WM_TEMPLATE_CATEGORY" val="diagram"/>
  <p:tag name="KSO_WM_TEMPLATE_INDEX" val="20234820"/>
  <p:tag name="KSO_WM_UNIT_LAYERLEVEL" val="1_1_1"/>
  <p:tag name="KSO_WM_TAG_VERSION" val="3.0"/>
  <p:tag name="KSO_WM_DIAGRAM_MAX_ITEMCNT" val="3"/>
  <p:tag name="KSO_WM_DIAGRAM_MIN_ITEMCNT" val="2"/>
  <p:tag name="KSO_WM_DIAGRAM_VIRTUALLY_FRAME" val="{&quot;height&quot;:391.1000061035156,&quot;left&quot;:54.69999999999999,&quot;top&quot;:111.44999694824219,&quot;width&quot;:853.0249606299212}"/>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0.5299999713897705,&quot;transparency&quot;:0},{&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BEAUTIFY_FLAG" val="#wm#"/>
  <p:tag name="KSO_WM_UNIT_LINE_FORE_SCHEMECOLOR_INDEX" val="5"/>
  <p:tag name="KSO_WM_UNIT_USESOURCEFORMAT_APPLY" val="1"/>
</p:tagLst>
</file>

<file path=ppt/tags/tag168.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4820_2*l_h_f*1_2_1"/>
  <p:tag name="KSO_WM_TEMPLATE_CATEGORY" val="diagram"/>
  <p:tag name="KSO_WM_TEMPLATE_INDEX" val="20234820"/>
  <p:tag name="KSO_WM_UNIT_LAYERLEVEL" val="1_1_1"/>
  <p:tag name="KSO_WM_TAG_VERSION" val="3.0"/>
  <p:tag name="KSO_WM_DIAGRAM_GROUP_CODE" val="l1-1"/>
  <p:tag name="KSO_WM_DIAGRAM_MAX_ITEMCNT" val="3"/>
  <p:tag name="KSO_WM_DIAGRAM_MIN_ITEMCNT" val="2"/>
  <p:tag name="KSO_WM_DIAGRAM_VIRTUALLY_FRAME" val="{&quot;height&quot;:391.1000061035156,&quot;left&quot;:54.69999999999999,&quot;top&quot;:111.44999694824219,&quot;width&quot;:853.02496062992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TYPE" val="1"/>
  <p:tag name="KSO_WM_UNIT_TEXT_LAYER_COUNT" val="1"/>
  <p:tag name="KSO_WM_BEAUTIFY_FLAG" val="#wm#"/>
  <p:tag name="KSO_WM_UNIT_PRESET_TEXT" val="单击此处添加文本具体内容，文字是您思想的提炼，简明扼要地阐述您的观点。根据需要可酌情增减文字，以便观者准确地理解您传达的思想。单击此处添加文本具体内容，简明扼要地阐述您的观点。根据需要可酌情增减文字，以便观者准确地理解您传达的思想。"/>
  <p:tag name="KSO_WM_UNIT_LINE_FORE_SCHEMECOLOR_INDEX" val="-2"/>
  <p:tag name="KSO_WM_UNIT_TEXT_FILL_FORE_SCHEMECOLOR_INDEX" val="1"/>
  <p:tag name="KSO_WM_UNIT_TEXT_FILL_TYPE" val="1"/>
  <p:tag name="KSO_WM_UNIT_USESOURCEFORMAT_APPLY" val="1"/>
</p:tagLst>
</file>

<file path=ppt/tags/tag16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4820_2*l_h_i*1_2_2"/>
  <p:tag name="KSO_WM_TEMPLATE_CATEGORY" val="diagram"/>
  <p:tag name="KSO_WM_TEMPLATE_INDEX" val="20234820"/>
  <p:tag name="KSO_WM_UNIT_LAYERLEVEL" val="1_1_1"/>
  <p:tag name="KSO_WM_TAG_VERSION" val="3.0"/>
  <p:tag name="KSO_WM_DIAGRAM_MAX_ITEMCNT" val="3"/>
  <p:tag name="KSO_WM_DIAGRAM_MIN_ITEMCNT" val="2"/>
  <p:tag name="KSO_WM_DIAGRAM_VIRTUALLY_FRAME" val="{&quot;height&quot;:391.1000061035156,&quot;left&quot;:54.69999999999999,&quot;top&quot;:111.44999694824219,&quot;width&quot;:853.0249606299212}"/>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0.5299999713897705,&quot;transparency&quot;:0},{&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BEAUTIFY_FLAG" val="#wm#"/>
  <p:tag name="KSO_WM_UNIT_LINE_FORE_SCHEMECOLOR_INDEX" val="6"/>
  <p:tag name="KSO_WM_UNIT_USESOURCEFORMAT_APPLY" val="1"/>
</p:tagLst>
</file>

<file path=ppt/tags/tag17.xml><?xml version="1.0" encoding="utf-8"?>
<p:tagLst xmlns:p="http://schemas.openxmlformats.org/presentationml/2006/main">
  <p:tag name="KSO_WM_UNIT_TEXT_PART_ID_V2" val="d-5-1"/>
  <p:tag name="KSO_WM_UNIT_COLOR_SCHEME_SHAPE_ID" val="20"/>
  <p:tag name="KSO_WM_UNIT_COLOR_SCHEME_PARENT_PAGE" val="0_1"/>
  <p:tag name="KSO_WM_UNIT_DIAGRAM_MODELTYPE" val="stripeEnum"/>
  <p:tag name="KSO_WM_UNIT_PRESET_TEXT" val="点击此处添加正文，文字是思想的提炼，为了最终呈现发布的良好效果，请言简意赅阐述观点。"/>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2"/>
  <p:tag name="KSO_WM_UNIT_ID" val="diagram20196505_1*l_h_f*1_1_2"/>
  <p:tag name="KSO_WM_TEMPLATE_CATEGORY" val="diagram"/>
  <p:tag name="KSO_WM_TEMPLATE_INDEX" val="20196505"/>
  <p:tag name="KSO_WM_UNIT_LAYERLEVEL" val="1_1_1"/>
  <p:tag name="KSO_WM_TAG_VERSION" val="1.0"/>
  <p:tag name="KSO_WM_BEAUTIFY_FLAG" val="#wm#"/>
  <p:tag name="KSO_WM_UNIT_TEXT_FILL_FORE_SCHEMECOLOR_INDEX" val="13"/>
  <p:tag name="KSO_WM_UNIT_TEXT_FILL_TYPE" val="1"/>
  <p:tag name="KSO_WM_DIAGRAM_VIRTUALLY_FRAME" val="{&quot;height&quot;:225.95,&quot;left&quot;:348.25,&quot;top&quot;:267.75,&quot;width&quot;:860.8629259259258}"/>
</p:tagLst>
</file>

<file path=ppt/tags/tag17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3_1"/>
  <p:tag name="KSO_WM_UNIT_ID" val="diagram20234820_2*l_h_f*1_3_1"/>
  <p:tag name="KSO_WM_TEMPLATE_CATEGORY" val="diagram"/>
  <p:tag name="KSO_WM_TEMPLATE_INDEX" val="20234820"/>
  <p:tag name="KSO_WM_UNIT_LAYERLEVEL" val="1_1_1"/>
  <p:tag name="KSO_WM_TAG_VERSION" val="3.0"/>
  <p:tag name="KSO_WM_DIAGRAM_GROUP_CODE" val="l1-1"/>
  <p:tag name="KSO_WM_DIAGRAM_MAX_ITEMCNT" val="3"/>
  <p:tag name="KSO_WM_DIAGRAM_MIN_ITEMCNT" val="2"/>
  <p:tag name="KSO_WM_DIAGRAM_VIRTUALLY_FRAME" val="{&quot;height&quot;:391.1000061035156,&quot;left&quot;:54.69999999999999,&quot;top&quot;:111.44999694824219,&quot;width&quot;:853.02496062992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TYPE" val="1"/>
  <p:tag name="KSO_WM_UNIT_TEXT_LAYER_COUNT" val="1"/>
  <p:tag name="KSO_WM_BEAUTIFY_FLAG" val="#wm#"/>
  <p:tag name="KSO_WM_UNIT_PRESET_TEXT" val="单击此处添加文本具体内容，文字是您思想的提炼，简明扼要地阐述您的观点。根据需要可酌情增减文字，以便观者准确地理解您传达的思想。单击此处添加文本具体内容，文字是您思想的提炼，简明扼要地阐述您的观点。根据需要可酌情增减文字，以便观者准确地理解您传达的思想。"/>
  <p:tag name="KSO_WM_UNIT_LINE_FORE_SCHEMECOLOR_INDEX" val="-2"/>
  <p:tag name="KSO_WM_UNIT_TEXT_FILL_FORE_SCHEMECOLOR_INDEX" val="1"/>
  <p:tag name="KSO_WM_UNIT_TEXT_FILL_TYPE" val="1"/>
  <p:tag name="KSO_WM_UNIT_USESOURCEFORMAT_APPLY" val="1"/>
</p:tagLst>
</file>

<file path=ppt/tags/tag17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4820_2*l_h_i*1_3_2"/>
  <p:tag name="KSO_WM_TEMPLATE_CATEGORY" val="diagram"/>
  <p:tag name="KSO_WM_TEMPLATE_INDEX" val="20234820"/>
  <p:tag name="KSO_WM_UNIT_LAYERLEVEL" val="1_1_1"/>
  <p:tag name="KSO_WM_TAG_VERSION" val="3.0"/>
  <p:tag name="KSO_WM_DIAGRAM_MAX_ITEMCNT" val="3"/>
  <p:tag name="KSO_WM_DIAGRAM_MIN_ITEMCNT" val="2"/>
  <p:tag name="KSO_WM_DIAGRAM_VIRTUALLY_FRAME" val="{&quot;height&quot;:391.1000061035156,&quot;left&quot;:54.69999999999999,&quot;top&quot;:111.44999694824219,&quot;width&quot;:853.0249606299212}"/>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0.5299999713897705,&quot;transparency&quot;:0},{&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BEAUTIFY_FLAG" val="#wm#"/>
  <p:tag name="KSO_WM_UNIT_LINE_FORE_SCHEMECOLOR_INDEX" val="7"/>
  <p:tag name="KSO_WM_UNIT_USESOURCEFORMAT_APPLY" val="1"/>
</p:tagLst>
</file>

<file path=ppt/tags/tag172.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4820_2*l_h_a*1_2_1"/>
  <p:tag name="KSO_WM_TEMPLATE_CATEGORY" val="diagram"/>
  <p:tag name="KSO_WM_TEMPLATE_INDEX" val="20234820"/>
  <p:tag name="KSO_WM_UNIT_LAYERLEVEL" val="1_1_1"/>
  <p:tag name="KSO_WM_TAG_VERSION" val="3.0"/>
  <p:tag name="KSO_WM_DIAGRAM_GROUP_CODE" val="l1-1"/>
  <p:tag name="KSO_WM_DIAGRAM_MAX_ITEMCNT" val="3"/>
  <p:tag name="KSO_WM_DIAGRAM_MIN_ITEMCNT" val="2"/>
  <p:tag name="KSO_WM_DIAGRAM_VIRTUALLY_FRAME" val="{&quot;height&quot;:391.1000061035156,&quot;left&quot;:54.69999999999999,&quot;top&quot;:111.44999694824219,&quot;width&quot;:853.02496062992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TYPE" val="1"/>
  <p:tag name="KSO_WM_BEAUTIFY_FLAG" val="#wm#"/>
  <p:tag name="KSO_WM_UNIT_PRESET_TEXT" val="单击此处&#13;添加标题"/>
  <p:tag name="KSO_WM_UNIT_LINE_FORE_SCHEMECOLOR_INDEX" val="-2"/>
  <p:tag name="KSO_WM_UNIT_TEXT_FILL_FORE_SCHEMECOLOR_INDEX" val="1"/>
  <p:tag name="KSO_WM_UNIT_TEXT_FILL_TYPE" val="1"/>
  <p:tag name="KSO_WM_UNIT_USESOURCEFORMAT_APPLY" val="1"/>
</p:tagLst>
</file>

<file path=ppt/tags/tag17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4820_2*l_h_a*1_3_1"/>
  <p:tag name="KSO_WM_TEMPLATE_CATEGORY" val="diagram"/>
  <p:tag name="KSO_WM_TEMPLATE_INDEX" val="20234820"/>
  <p:tag name="KSO_WM_UNIT_LAYERLEVEL" val="1_1_1"/>
  <p:tag name="KSO_WM_TAG_VERSION" val="3.0"/>
  <p:tag name="KSO_WM_DIAGRAM_GROUP_CODE" val="l1-1"/>
  <p:tag name="KSO_WM_DIAGRAM_MAX_ITEMCNT" val="3"/>
  <p:tag name="KSO_WM_DIAGRAM_MIN_ITEMCNT" val="2"/>
  <p:tag name="KSO_WM_DIAGRAM_VIRTUALLY_FRAME" val="{&quot;height&quot;:391.1000061035156,&quot;left&quot;:54.69999999999999,&quot;top&quot;:111.44999694824219,&quot;width&quot;:853.024960629921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1"/>
  <p:tag name="KSO_WM_DIAGRAM_COLOR_TEXT_CAN_REMOVE" val="n"/>
  <p:tag name="KSO_WM_UNIT_TEXT_TYPE" val="1"/>
  <p:tag name="KSO_WM_BEAUTIFY_FLAG" val="#wm#"/>
  <p:tag name="KSO_WM_UNIT_PRESET_TEXT" val="单击此处&#13;添加标题"/>
  <p:tag name="KSO_WM_UNIT_LINE_FORE_SCHEMECOLOR_INDEX" val="-2"/>
  <p:tag name="KSO_WM_UNIT_TEXT_FILL_FORE_SCHEMECOLOR_INDEX" val="1"/>
  <p:tag name="KSO_WM_UNIT_TEXT_FILL_TYPE" val="1"/>
  <p:tag name="KSO_WM_UNIT_USESOURCEFORMAT_APPLY" val="1"/>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20_2*l_h_i*1_3_4"/>
  <p:tag name="KSO_WM_TEMPLATE_CATEGORY" val="diagram"/>
  <p:tag name="KSO_WM_TEMPLATE_INDEX" val="20234820"/>
  <p:tag name="KSO_WM_UNIT_LAYERLEVEL" val="1_1_1"/>
  <p:tag name="KSO_WM_TAG_VERSION" val="3.0"/>
  <p:tag name="KSO_WM_DIAGRAM_VERSION" val="3"/>
  <p:tag name="KSO_WM_DIAGRAM_COLOR_TRICK" val="1"/>
  <p:tag name="KSO_WM_DIAGRAM_COLOR_TEXT_CAN_REMOVE" val="n"/>
  <p:tag name="KSO_WM_UNIT_TYPE" val="l_h_i"/>
  <p:tag name="KSO_WM_UNIT_INDEX" val="1_3_4"/>
  <p:tag name="KSO_WM_DIAGRAM_MAX_ITEMCNT" val="3"/>
  <p:tag name="KSO_WM_DIAGRAM_MIN_ITEMCNT" val="2"/>
  <p:tag name="KSO_WM_DIAGRAM_VIRTUALLY_FRAME" val="{&quot;height&quot;:391.1000061035156,&quot;left&quot;:54.69999999999999,&quot;top&quot;:111.44999694824219,&quot;width&quot;:853.02496062992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UNIT_TEXT_FILL_FORE_SCHEMECOLOR_INDEX" val="2"/>
  <p:tag name="KSO_WM_UNIT_TEXT_FILL_TYPE" val="1"/>
  <p:tag name="KSO_WM_UNIT_USESOURCEFORMAT_APPLY" val="1"/>
</p:tagLst>
</file>

<file path=ppt/tags/tag17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20_2*l_h_i*1_3_6"/>
  <p:tag name="KSO_WM_TEMPLATE_CATEGORY" val="diagram"/>
  <p:tag name="KSO_WM_TEMPLATE_INDEX" val="20234820"/>
  <p:tag name="KSO_WM_UNIT_LAYERLEVEL" val="1_1_1"/>
  <p:tag name="KSO_WM_TAG_VERSION" val="3.0"/>
  <p:tag name="KSO_WM_DIAGRAM_VERSION" val="3"/>
  <p:tag name="KSO_WM_DIAGRAM_COLOR_TRICK" val="1"/>
  <p:tag name="KSO_WM_DIAGRAM_COLOR_TEXT_CAN_REMOVE" val="n"/>
  <p:tag name="KSO_WM_UNIT_TYPE" val="l_h_i"/>
  <p:tag name="KSO_WM_UNIT_INDEX" val="1_3_6"/>
  <p:tag name="KSO_WM_DIAGRAM_MAX_ITEMCNT" val="3"/>
  <p:tag name="KSO_WM_DIAGRAM_MIN_ITEMCNT" val="2"/>
  <p:tag name="KSO_WM_DIAGRAM_VIRTUALLY_FRAME" val="{&quot;height&quot;:391.1000061035156,&quot;left&quot;:54.69999999999999,&quot;top&quot;:111.44999694824219,&quot;width&quot;:853.02496062992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7"/>
  <p:tag name="KSO_WM_UNIT_LINE_FILL_TYPE" val="2"/>
  <p:tag name="KSO_WM_UNIT_USESOURCEFORMAT_APPLY" val="1"/>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20_2*l_h_i*1_3_5"/>
  <p:tag name="KSO_WM_TEMPLATE_CATEGORY" val="diagram"/>
  <p:tag name="KSO_WM_TEMPLATE_INDEX" val="20234820"/>
  <p:tag name="KSO_WM_UNIT_LAYERLEVEL" val="1_1_1"/>
  <p:tag name="KSO_WM_TAG_VERSION" val="3.0"/>
  <p:tag name="KSO_WM_DIAGRAM_VERSION" val="3"/>
  <p:tag name="KSO_WM_DIAGRAM_COLOR_TRICK" val="1"/>
  <p:tag name="KSO_WM_DIAGRAM_COLOR_TEXT_CAN_REMOVE" val="n"/>
  <p:tag name="KSO_WM_UNIT_TYPE" val="l_h_i"/>
  <p:tag name="KSO_WM_UNIT_INDEX" val="1_3_5"/>
  <p:tag name="KSO_WM_DIAGRAM_MAX_ITEMCNT" val="3"/>
  <p:tag name="KSO_WM_DIAGRAM_MIN_ITEMCNT" val="2"/>
  <p:tag name="KSO_WM_DIAGRAM_VIRTUALLY_FRAME" val="{&quot;height&quot;:391.1000061035156,&quot;left&quot;:54.69999999999999,&quot;top&quot;:111.44999694824219,&quot;width&quot;:853.02496062992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UNIT_USESOURCEFORMAT_APPLY" val="1"/>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20_2*l_h_i*1_3_1"/>
  <p:tag name="KSO_WM_TEMPLATE_CATEGORY" val="diagram"/>
  <p:tag name="KSO_WM_TEMPLATE_INDEX" val="20234820"/>
  <p:tag name="KSO_WM_UNIT_LAYERLEVEL" val="1_1_1"/>
  <p:tag name="KSO_WM_TAG_VERSION" val="3.0"/>
  <p:tag name="KSO_WM_DIAGRAM_VERSION" val="3"/>
  <p:tag name="KSO_WM_DIAGRAM_COLOR_TRICK" val="1"/>
  <p:tag name="KSO_WM_DIAGRAM_COLOR_TEXT_CAN_REMOVE" val="n"/>
  <p:tag name="KSO_WM_UNIT_TYPE" val="l_h_i"/>
  <p:tag name="KSO_WM_UNIT_INDEX" val="1_3_1"/>
  <p:tag name="KSO_WM_DIAGRAM_MAX_ITEMCNT" val="3"/>
  <p:tag name="KSO_WM_DIAGRAM_MIN_ITEMCNT" val="2"/>
  <p:tag name="KSO_WM_DIAGRAM_VIRTUALLY_FRAME" val="{&quot;height&quot;:391.1000061035156,&quot;left&quot;:54.69999999999999,&quot;top&quot;:111.44999694824219,&quot;width&quot;:853.0249606299212}"/>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LINE_FORE_SCHEMECOLOR_INDEX" val="7"/>
  <p:tag name="KSO_WM_UNIT_LINE_FILL_TYPE" val="2"/>
  <p:tag name="KSO_WM_UNIT_USESOURCEFORMAT_APPLY" val="1"/>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34820_2*l_h_i*1_3_3"/>
  <p:tag name="KSO_WM_TEMPLATE_CATEGORY" val="diagram"/>
  <p:tag name="KSO_WM_TEMPLATE_INDEX" val="20234820"/>
  <p:tag name="KSO_WM_UNIT_LAYERLEVEL" val="1_1_1"/>
  <p:tag name="KSO_WM_TAG_VERSION" val="3.0"/>
  <p:tag name="KSO_WM_DIAGRAM_VERSION" val="3"/>
  <p:tag name="KSO_WM_DIAGRAM_COLOR_TRICK" val="1"/>
  <p:tag name="KSO_WM_DIAGRAM_COLOR_TEXT_CAN_REMOVE" val="n"/>
  <p:tag name="KSO_WM_UNIT_TYPE" val="l_h_i"/>
  <p:tag name="KSO_WM_UNIT_INDEX" val="1_3_3"/>
  <p:tag name="KSO_WM_DIAGRAM_MAX_ITEMCNT" val="3"/>
  <p:tag name="KSO_WM_DIAGRAM_MIN_ITEMCNT" val="2"/>
  <p:tag name="KSO_WM_DIAGRAM_VIRTUALLY_FRAME" val="{&quot;height&quot;:391.1000061035156,&quot;left&quot;:54.69999999999999,&quot;top&quot;:111.44999694824219,&quot;width&quot;:853.024960629921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000000&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1"/>
  <p:tag name="KSO_WM_UNIT_FILL_FORE_SCHEMECOLOR_INDEX" val="5"/>
  <p:tag name="KSO_WM_UNIT_FILL_FORE_SCHEMECOLOR_INDEX_BRIGHTNESS" val="0"/>
  <p:tag name="KSO_WM_UNIT_LINE_FORE_SCHEMECOLOR_INDEX" val="-2"/>
  <p:tag name="KSO_WM_UNIT_USESOURCEFORMAT_APPLY" val="1"/>
</p:tagLst>
</file>

<file path=ppt/tags/tag179.xml><?xml version="1.0" encoding="utf-8"?>
<p:tagLst xmlns:p="http://schemas.openxmlformats.org/presentationml/2006/main">
  <p:tag name="KSO_WM_SLIDE_ID" val="diagram20234820_2"/>
  <p:tag name="KSO_WM_TEMPLATE_SUBCATEGORY" val="0"/>
  <p:tag name="KSO_WM_TEMPLATE_MASTER_TYPE" val="0"/>
  <p:tag name="KSO_WM_TEMPLATE_COLOR_TYPE" val="0"/>
  <p:tag name="KSO_WM_SLIDE_ITEM_CNT" val="3"/>
  <p:tag name="KSO_WM_SLIDE_INDEX" val="2"/>
  <p:tag name="KSO_WM_TAG_VERSION" val="3.0"/>
  <p:tag name="KSO_WM_BEAUTIFY_FLAG" val="#wm#"/>
  <p:tag name="KSO_WM_TEMPLATE_CATEGORY" val="diagram"/>
  <p:tag name="KSO_WM_TEMPLATE_INDEX" val="20234820"/>
  <p:tag name="KSO_WM_SLIDE_TYPE" val="text"/>
  <p:tag name="KSO_WM_SLIDE_SUBTYPE" val="diag"/>
  <p:tag name="KSO_WM_SLIDE_SIZE" val="851*391.1"/>
  <p:tag name="KSO_WM_SLIDE_POSITION" val="54.7*111.45"/>
  <p:tag name="KSO_WM_SLIDE_LAYOUT" val="a_l"/>
  <p:tag name="KSO_WM_SLIDE_LAYOUT_CNT" val="1_1"/>
  <p:tag name="KSO_WM_SPECIAL_SOURCE" val="bdnull"/>
  <p:tag name="KSO_WM_DIAGRAM_GROUP_CODE" val="l1-1"/>
  <p:tag name="KSO_WM_SLIDE_DIAGTYPE" val="l"/>
</p:tagLst>
</file>

<file path=ppt/tags/tag18.xml><?xml version="1.0" encoding="utf-8"?>
<p:tagLst xmlns:p="http://schemas.openxmlformats.org/presentationml/2006/main">
  <p:tag name="KSO_WM_BEAUTIFY_FLAG" val="#wm#"/>
  <p:tag name="KSO_WM_TEMPLATE_CATEGORY" val="custom"/>
  <p:tag name="KSO_WM_TEMPLATE_INDEX" val="20205081"/>
</p:tagLst>
</file>

<file path=ppt/tags/tag180.xml><?xml version="1.0" encoding="utf-8"?>
<p:tagLst xmlns:p="http://schemas.openxmlformats.org/presentationml/2006/main">
  <p:tag name="KSO_WM_DIAGRAM_VIRTUALLY_FRAME" val="{&quot;height&quot;:300.9,&quot;left&quot;:107.8,&quot;top&quot;:172.35,&quot;width&quot;:426.2}"/>
</p:tagLst>
</file>

<file path=ppt/tags/tag181.xml><?xml version="1.0" encoding="utf-8"?>
<p:tagLst xmlns:p="http://schemas.openxmlformats.org/presentationml/2006/main">
  <p:tag name="KSO_WM_DIAGRAM_VIRTUALLY_FRAME" val="{&quot;height&quot;:300.9,&quot;left&quot;:107.8,&quot;top&quot;:172.35,&quot;width&quot;:426.2}"/>
</p:tagLst>
</file>

<file path=ppt/tags/tag182.xml><?xml version="1.0" encoding="utf-8"?>
<p:tagLst xmlns:p="http://schemas.openxmlformats.org/presentationml/2006/main">
  <p:tag name="KSO_WM_DIAGRAM_VIRTUALLY_FRAME" val="{&quot;height&quot;:300.9,&quot;left&quot;:107.8,&quot;top&quot;:172.35,&quot;width&quot;:426.2}"/>
</p:tagLst>
</file>

<file path=ppt/tags/tag183.xml><?xml version="1.0" encoding="utf-8"?>
<p:tagLst xmlns:p="http://schemas.openxmlformats.org/presentationml/2006/main">
  <p:tag name="KSO_WM_DIAGRAM_VIRTUALLY_FRAME" val="{&quot;height&quot;:300.9,&quot;left&quot;:107.8,&quot;top&quot;:172.35,&quot;width&quot;:426.2}"/>
</p:tagLst>
</file>

<file path=ppt/tags/tag184.xml><?xml version="1.0" encoding="utf-8"?>
<p:tagLst xmlns:p="http://schemas.openxmlformats.org/presentationml/2006/main">
  <p:tag name="KSO_WM_DIAGRAM_VIRTUALLY_FRAME" val="{&quot;height&quot;:300.9,&quot;left&quot;:107.8,&quot;top&quot;:172.35,&quot;width&quot;:426.2}"/>
</p:tagLst>
</file>

<file path=ppt/tags/tag185.xml><?xml version="1.0" encoding="utf-8"?>
<p:tagLst xmlns:p="http://schemas.openxmlformats.org/presentationml/2006/main">
  <p:tag name="KSO_WM_DIAGRAM_VIRTUALLY_FRAME" val="{&quot;height&quot;:300.9,&quot;left&quot;:107.8,&quot;top&quot;:172.35,&quot;width&quot;:426.2}"/>
</p:tagLst>
</file>

<file path=ppt/tags/tag186.xml><?xml version="1.0" encoding="utf-8"?>
<p:tagLst xmlns:p="http://schemas.openxmlformats.org/presentationml/2006/main">
  <p:tag name="KSO_WM_DIAGRAM_VIRTUALLY_FRAME" val="{&quot;height&quot;:300.9,&quot;left&quot;:107.8,&quot;top&quot;:172.35,&quot;width&quot;:426.2}"/>
</p:tagLst>
</file>

<file path=ppt/tags/tag187.xml><?xml version="1.0" encoding="utf-8"?>
<p:tagLst xmlns:p="http://schemas.openxmlformats.org/presentationml/2006/main">
  <p:tag name="KSO_WM_DIAGRAM_VIRTUALLY_FRAME" val="{&quot;height&quot;:300.9,&quot;left&quot;:107.8,&quot;top&quot;:172.35,&quot;width&quot;:426.2}"/>
</p:tagLst>
</file>

<file path=ppt/tags/tag188.xml><?xml version="1.0" encoding="utf-8"?>
<p:tagLst xmlns:p="http://schemas.openxmlformats.org/presentationml/2006/main">
  <p:tag name="KSO_WM_DIAGRAM_VIRTUALLY_FRAME" val="{&quot;height&quot;:300.9,&quot;left&quot;:107.8,&quot;top&quot;:172.35,&quot;width&quot;:426.2}"/>
</p:tagLst>
</file>

<file path=ppt/tags/tag189.xml><?xml version="1.0" encoding="utf-8"?>
<p:tagLst xmlns:p="http://schemas.openxmlformats.org/presentationml/2006/main">
  <p:tag name="KSO_WM_DIAGRAM_VIRTUALLY_FRAME" val="{&quot;height&quot;:300.9,&quot;left&quot;:107.8,&quot;top&quot;:172.35,&quot;width&quot;:426.2}"/>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515_3*l_i*1_1"/>
  <p:tag name="KSO_WM_TEMPLATE_CATEGORY" val="diagram"/>
  <p:tag name="KSO_WM_TEMPLATE_INDEX" val="20235515"/>
  <p:tag name="KSO_WM_UNIT_LAYERLEVEL" val="1_1"/>
  <p:tag name="KSO_WM_TAG_VERSION" val="3.0"/>
  <p:tag name="KSO_WM_UNIT_TYPE" val="l_i"/>
  <p:tag name="KSO_WM_UNIT_INDEX" val="1_1"/>
  <p:tag name="KSO_WM_DIAGRAM_MAX_ITEMCNT" val="6"/>
  <p:tag name="KSO_WM_DIAGRAM_MIN_ITEMCNT" val="2"/>
  <p:tag name="KSO_WM_DIAGRAM_VIRTUALLY_FRAME" val="{&quot;height&quot;:360.4499999999999,&quot;left&quot;:38.80433070866142,&quot;top&quot;:134.89999999999995,&quot;width&quot;:681.7956692913386}"/>
  <p:tag name="KSO_WM_DIAGRAM_COLOR_MATCH_VALUE" val="{&quot;shape&quot;:{&quot;fill&quot;:{&quot;solid&quot;:{&quot;brightness&quot;:0,&quot;colorType&quot;:2,&quot;rgb&quot;:&quot;#ffffff&quot;,&quot;transparency&quot;:1},&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GROUP_CODE" val="l1-1"/>
  <p:tag name="KSO_WM_DIAGRAM_VERSION" val="3"/>
  <p:tag name="KSO_WM_DIAGRAM_COLOR_TRICK" val="1"/>
  <p:tag name="KSO_WM_DIAGRAM_COLOR_TEXT_CAN_REMOVE" val="n"/>
  <p:tag name="KSO_WM_UNIT_TEXT_FILL_FORE_SCHEMECOLOR_INDEX" val="2"/>
  <p:tag name="KSO_WM_UNIT_TEXT_FILL_TYPE" val="1"/>
  <p:tag name="KSO_WM_UNIT_USESOURCEFORMAT_APPLY" val="1"/>
</p:tagLst>
</file>

<file path=ppt/tags/tag190.xml><?xml version="1.0" encoding="utf-8"?>
<p:tagLst xmlns:p="http://schemas.openxmlformats.org/presentationml/2006/main">
  <p:tag name="KSO_WM_DIAGRAM_VIRTUALLY_FRAME" val="{&quot;height&quot;:300.9,&quot;left&quot;:107.8,&quot;top&quot;:172.35,&quot;width&quot;:426.2}"/>
</p:tagLst>
</file>

<file path=ppt/tags/tag191.xml><?xml version="1.0" encoding="utf-8"?>
<p:tagLst xmlns:p="http://schemas.openxmlformats.org/presentationml/2006/main">
  <p:tag name="KSO_WM_DIAGRAM_VIRTUALLY_FRAME" val="{&quot;height&quot;:300.9,&quot;left&quot;:107.8,&quot;top&quot;:172.35,&quot;width&quot;:426.2}"/>
</p:tagLst>
</file>

<file path=ppt/tags/tag192.xml><?xml version="1.0" encoding="utf-8"?>
<p:tagLst xmlns:p="http://schemas.openxmlformats.org/presentationml/2006/main">
  <p:tag name="KSO_WM_DIAGRAM_VIRTUALLY_FRAME" val="{&quot;height&quot;:300.9,&quot;left&quot;:107.8,&quot;top&quot;:172.35,&quot;width&quot;:426.2}"/>
</p:tagLst>
</file>

<file path=ppt/tags/tag193.xml><?xml version="1.0" encoding="utf-8"?>
<p:tagLst xmlns:p="http://schemas.openxmlformats.org/presentationml/2006/main">
  <p:tag name="KSO_WM_DIAGRAM_VIRTUALLY_FRAME" val="{&quot;height&quot;:300.9,&quot;left&quot;:107.8,&quot;top&quot;:172.35,&quot;width&quot;:426.2}"/>
</p:tagLst>
</file>

<file path=ppt/tags/tag194.xml><?xml version="1.0" encoding="utf-8"?>
<p:tagLst xmlns:p="http://schemas.openxmlformats.org/presentationml/2006/main">
  <p:tag name="KSO_WM_DIAGRAM_VIRTUALLY_FRAME" val="{&quot;height&quot;:300.9,&quot;left&quot;:107.8,&quot;top&quot;:172.35,&quot;width&quot;:426.2}"/>
</p:tagLst>
</file>

<file path=ppt/tags/tag195.xml><?xml version="1.0" encoding="utf-8"?>
<p:tagLst xmlns:p="http://schemas.openxmlformats.org/presentationml/2006/main">
  <p:tag name="KSO_WM_DIAGRAM_VIRTUALLY_FRAME" val="{&quot;height&quot;:300.9,&quot;left&quot;:107.8,&quot;top&quot;:172.35,&quot;width&quot;:426.2}"/>
</p:tagLst>
</file>

<file path=ppt/tags/tag196.xml><?xml version="1.0" encoding="utf-8"?>
<p:tagLst xmlns:p="http://schemas.openxmlformats.org/presentationml/2006/main">
  <p:tag name="KSO_WM_BEAUTIFY_FLAG" val="#wm#"/>
  <p:tag name="KSO_WM_TEMPLATE_CATEGORY" val="custom"/>
  <p:tag name="KSO_WM_TEMPLATE_INDEX" val="20205081"/>
</p:tagLst>
</file>

<file path=ppt/tags/tag197.xml><?xml version="1.0" encoding="utf-8"?>
<p:tagLst xmlns:p="http://schemas.openxmlformats.org/presentationml/2006/main">
  <p:tag name="KSO_WM_BEAUTIFY_FLAG" val="#wm#"/>
  <p:tag name="KSO_WM_TEMPLATE_CATEGORY" val="custom"/>
  <p:tag name="KSO_WM_TEMPLATE_INDEX" val="20205081"/>
</p:tagLst>
</file>

<file path=ppt/tags/tag198.xml><?xml version="1.0" encoding="utf-8"?>
<p:tagLst xmlns:p="http://schemas.openxmlformats.org/presentationml/2006/main">
  <p:tag name="KSO_WM_DIAGRAM_VIRTUALLY_FRAME" val="{&quot;height&quot;:360.18238334944834,&quot;left&quot;:213.94606299212592,&quot;top&quot;:187.07848279228395,&quot;width&quot;:1177.103937007874}"/>
</p:tagLst>
</file>

<file path=ppt/tags/tag199.xml><?xml version="1.0" encoding="utf-8"?>
<p:tagLst xmlns:p="http://schemas.openxmlformats.org/presentationml/2006/main">
  <p:tag name="KSO_WM_DIAGRAM_VIRTUALLY_FRAME" val="{&quot;height&quot;:360.18238334944834,&quot;left&quot;:213.94606299212592,&quot;top&quot;:187.07848279228395,&quot;width&quot;:1177.103937007874}"/>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515_3*l_h_f*1_1_1"/>
  <p:tag name="KSO_WM_TEMPLATE_CATEGORY" val="diagram"/>
  <p:tag name="KSO_WM_TEMPLATE_INDEX" val="20235515"/>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1_1"/>
  <p:tag name="KSO_WM_DIAGRAM_VERSION" val="3"/>
  <p:tag name="KSO_WM_DIAGRAM_COLOR_TRICK" val="1"/>
  <p:tag name="KSO_WM_DIAGRAM_COLOR_TEXT_CAN_REMOVE" val="n"/>
  <p:tag name="KSO_WM_UNIT_PRESET_TEXT" val="单击此处输入你的正文，文字是您思想的提炼，为了最终演示发布的良好效果，请尽量言简意赅的阐述观点。根据需要可酌情增减文字，以便观者可以准确理解您所传达的信息。"/>
  <p:tag name="KSO_WM_UNIT_TEXT_FILL_FORE_SCHEMECOLOR_INDEX" val="1"/>
  <p:tag name="KSO_WM_UNIT_TEXT_FILL_TYPE" val="1"/>
  <p:tag name="KSO_WM_UNIT_TEXT_TYPE" val="1"/>
  <p:tag name="KSO_WM_DIAGRAM_MAX_ITEMCNT" val="6"/>
  <p:tag name="KSO_WM_DIAGRAM_MIN_ITEMCNT" val="2"/>
  <p:tag name="KSO_WM_DIAGRAM_VIRTUALLY_FRAME" val="{&quot;height&quot;:360.4499999999999,&quot;left&quot;:38.80433070866142,&quot;top&quot;:134.89999999999995,&quot;width&quot;:681.795669291338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200.xml><?xml version="1.0" encoding="utf-8"?>
<p:tagLst xmlns:p="http://schemas.openxmlformats.org/presentationml/2006/main">
  <p:tag name="KSO_WM_DIAGRAM_VIRTUALLY_FRAME" val="{&quot;height&quot;:360.18238334944834,&quot;left&quot;:213.94606299212592,&quot;top&quot;:187.07848279228395,&quot;width&quot;:1177.103937007874}"/>
</p:tagLst>
</file>

<file path=ppt/tags/tag201.xml><?xml version="1.0" encoding="utf-8"?>
<p:tagLst xmlns:p="http://schemas.openxmlformats.org/presentationml/2006/main">
  <p:tag name="KSO_WM_DIAGRAM_VIRTUALLY_FRAME" val="{&quot;height&quot;:360.18238334944834,&quot;left&quot;:213.94606299212592,&quot;top&quot;:187.07848279228395,&quot;width&quot;:1177.103937007874}"/>
</p:tagLst>
</file>

<file path=ppt/tags/tag202.xml><?xml version="1.0" encoding="utf-8"?>
<p:tagLst xmlns:p="http://schemas.openxmlformats.org/presentationml/2006/main">
  <p:tag name="KSO_WM_DIAGRAM_VIRTUALLY_FRAME" val="{&quot;height&quot;:360.18238334944834,&quot;left&quot;:213.94606299212592,&quot;top&quot;:187.07848279228395,&quot;width&quot;:1177.103937007874}"/>
</p:tagLst>
</file>

<file path=ppt/tags/tag203.xml><?xml version="1.0" encoding="utf-8"?>
<p:tagLst xmlns:p="http://schemas.openxmlformats.org/presentationml/2006/main">
  <p:tag name="KSO_WM_DIAGRAM_VIRTUALLY_FRAME" val="{&quot;height&quot;:360.18238334944834,&quot;left&quot;:213.94606299212592,&quot;top&quot;:187.07848279228395,&quot;width&quot;:1177.103937007874}"/>
</p:tagLst>
</file>

<file path=ppt/tags/tag204.xml><?xml version="1.0" encoding="utf-8"?>
<p:tagLst xmlns:p="http://schemas.openxmlformats.org/presentationml/2006/main">
  <p:tag name="KSO_WM_DIAGRAM_VIRTUALLY_FRAME" val="{&quot;height&quot;:360.18238334944834,&quot;left&quot;:213.94606299212592,&quot;top&quot;:187.07848279228395,&quot;width&quot;:1177.103937007874}"/>
</p:tagLst>
</file>

<file path=ppt/tags/tag205.xml><?xml version="1.0" encoding="utf-8"?>
<p:tagLst xmlns:p="http://schemas.openxmlformats.org/presentationml/2006/main">
  <p:tag name="KSO_WM_DIAGRAM_VIRTUALLY_FRAME" val="{&quot;height&quot;:360.18238334944834,&quot;left&quot;:213.94606299212592,&quot;top&quot;:187.07848279228395,&quot;width&quot;:1177.103937007874}"/>
</p:tagLst>
</file>

<file path=ppt/tags/tag206.xml><?xml version="1.0" encoding="utf-8"?>
<p:tagLst xmlns:p="http://schemas.openxmlformats.org/presentationml/2006/main">
  <p:tag name="KSO_WM_DIAGRAM_VIRTUALLY_FRAME" val="{&quot;height&quot;:360.18238334944834,&quot;left&quot;:213.94606299212592,&quot;top&quot;:187.07848279228395,&quot;width&quot;:1177.103937007874}"/>
</p:tagLst>
</file>

<file path=ppt/tags/tag207.xml><?xml version="1.0" encoding="utf-8"?>
<p:tagLst xmlns:p="http://schemas.openxmlformats.org/presentationml/2006/main">
  <p:tag name="KSO_WM_DIAGRAM_VIRTUALLY_FRAME" val="{&quot;height&quot;:360.18238334944834,&quot;left&quot;:213.94606299212592,&quot;top&quot;:187.07848279228395,&quot;width&quot;:1177.103937007874}"/>
</p:tagLst>
</file>

<file path=ppt/tags/tag208.xml><?xml version="1.0" encoding="utf-8"?>
<p:tagLst xmlns:p="http://schemas.openxmlformats.org/presentationml/2006/main">
  <p:tag name="KSO_WM_BEAUTIFY_FLAG" val="#wm#"/>
  <p:tag name="KSO_WM_TEMPLATE_CATEGORY" val="custom"/>
  <p:tag name="KSO_WM_TEMPLATE_INDEX" val="20205081"/>
</p:tagLst>
</file>

<file path=ppt/tags/tag209.xml><?xml version="1.0" encoding="utf-8"?>
<p:tagLst xmlns:p="http://schemas.openxmlformats.org/presentationml/2006/main">
  <p:tag name="KSO_WM_DIAGRAM_VIRTUALLY_FRAME" val="{&quot;height&quot;:455.7,&quot;left&quot;:355.3,&quot;top&quot;:101.6,&quot;width&quot;:1150.4}"/>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515_3*l_h_i*1_1_1"/>
  <p:tag name="KSO_WM_TEMPLATE_CATEGORY" val="diagram"/>
  <p:tag name="KSO_WM_TEMPLATE_INDEX" val="20235515"/>
  <p:tag name="KSO_WM_UNIT_LAYERLEVEL" val="1_1_1"/>
  <p:tag name="KSO_WM_TAG_VERSION" val="3.0"/>
  <p:tag name="KSO_WM_BEAUTIFY_FLAG" val="#wm#"/>
  <p:tag name="KSO_WM_DIAGRAM_GROUP_CODE" val="l1-1"/>
  <p:tag name="KSO_WM_UNIT_TYPE" val="l_h_i"/>
  <p:tag name="KSO_WM_UNIT_INDEX" val="1_1_1"/>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DIAGRAM_MAX_ITEMCNT" val="6"/>
  <p:tag name="KSO_WM_DIAGRAM_MIN_ITEMCNT" val="2"/>
  <p:tag name="KSO_WM_DIAGRAM_VIRTUALLY_FRAME" val="{&quot;height&quot;:360.4499999999999,&quot;left&quot;:38.80433070866142,&quot;top&quot;:134.89999999999995,&quot;width&quot;:681.795669291338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2"/>
  <p:tag name="KSO_WM_UNIT_TEXT_FILL_TYPE" val="1"/>
  <p:tag name="KSO_WM_UNIT_USESOURCEFORMAT_APPLY" val="1"/>
</p:tagLst>
</file>

<file path=ppt/tags/tag210.xml><?xml version="1.0" encoding="utf-8"?>
<p:tagLst xmlns:p="http://schemas.openxmlformats.org/presentationml/2006/main">
  <p:tag name="KSO_WM_DIAGRAM_VIRTUALLY_FRAME" val="{&quot;height&quot;:455.7,&quot;left&quot;:355.3,&quot;top&quot;:101.6,&quot;width&quot;:1150.4}"/>
  <p:tag name="KSO_WM_UNIT_FILL_FORE_SCHEMECOLOR_INDEX_BRIGHTNESS" val="0"/>
  <p:tag name="KSO_WM_UNIT_FILL_FORE_SCHEMECOLOR_INDEX" val="6"/>
  <p:tag name="KSO_WM_UNIT_FILL_TYPE" val="1"/>
</p:tagLst>
</file>

<file path=ppt/tags/tag211.xml><?xml version="1.0" encoding="utf-8"?>
<p:tagLst xmlns:p="http://schemas.openxmlformats.org/presentationml/2006/main">
  <p:tag name="KSO_WM_DIAGRAM_VIRTUALLY_FRAME" val="{&quot;height&quot;:455.7,&quot;left&quot;:355.3,&quot;top&quot;:101.6,&quot;width&quot;:1150.4}"/>
</p:tagLst>
</file>

<file path=ppt/tags/tag212.xml><?xml version="1.0" encoding="utf-8"?>
<p:tagLst xmlns:p="http://schemas.openxmlformats.org/presentationml/2006/main">
  <p:tag name="KSO_WM_DIAGRAM_VIRTUALLY_FRAME" val="{&quot;height&quot;:455.7,&quot;left&quot;:355.3,&quot;top&quot;:101.6,&quot;width&quot;:1150.4}"/>
</p:tagLst>
</file>

<file path=ppt/tags/tag213.xml><?xml version="1.0" encoding="utf-8"?>
<p:tagLst xmlns:p="http://schemas.openxmlformats.org/presentationml/2006/main">
  <p:tag name="KSO_WM_DIAGRAM_VIRTUALLY_FRAME" val="{&quot;height&quot;:455.7,&quot;left&quot;:355.3,&quot;top&quot;:101.6,&quot;width&quot;:1150.4}"/>
  <p:tag name="KSO_WM_UNIT_FILL_FORE_SCHEMECOLOR_INDEX_BRIGHTNESS" val="0"/>
  <p:tag name="KSO_WM_UNIT_FILL_FORE_SCHEMECOLOR_INDEX" val="6"/>
  <p:tag name="KSO_WM_UNIT_FILL_TYPE" val="1"/>
</p:tagLst>
</file>

<file path=ppt/tags/tag214.xml><?xml version="1.0" encoding="utf-8"?>
<p:tagLst xmlns:p="http://schemas.openxmlformats.org/presentationml/2006/main">
  <p:tag name="KSO_WM_DIAGRAM_VIRTUALLY_FRAME" val="{&quot;height&quot;:455.7,&quot;left&quot;:355.3,&quot;top&quot;:101.6,&quot;width&quot;:1150.4}"/>
</p:tagLst>
</file>

<file path=ppt/tags/tag215.xml><?xml version="1.0" encoding="utf-8"?>
<p:tagLst xmlns:p="http://schemas.openxmlformats.org/presentationml/2006/main">
  <p:tag name="KSO_WM_DIAGRAM_VIRTUALLY_FRAME" val="{&quot;height&quot;:455.7,&quot;left&quot;:355.3,&quot;top&quot;:101.6,&quot;width&quot;:1150.4}"/>
</p:tagLst>
</file>

<file path=ppt/tags/tag216.xml><?xml version="1.0" encoding="utf-8"?>
<p:tagLst xmlns:p="http://schemas.openxmlformats.org/presentationml/2006/main">
  <p:tag name="KSO_WM_DIAGRAM_VIRTUALLY_FRAME" val="{&quot;height&quot;:455.7,&quot;left&quot;:355.3,&quot;top&quot;:101.6,&quot;width&quot;:1150.4}"/>
  <p:tag name="KSO_WM_UNIT_FILL_FORE_SCHEMECOLOR_INDEX_BRIGHTNESS" val="0"/>
  <p:tag name="KSO_WM_UNIT_FILL_FORE_SCHEMECOLOR_INDEX" val="6"/>
  <p:tag name="KSO_WM_UNIT_FILL_TYPE" val="1"/>
</p:tagLst>
</file>

<file path=ppt/tags/tag217.xml><?xml version="1.0" encoding="utf-8"?>
<p:tagLst xmlns:p="http://schemas.openxmlformats.org/presentationml/2006/main">
  <p:tag name="KSO_WM_DIAGRAM_VIRTUALLY_FRAME" val="{&quot;height&quot;:455.7,&quot;left&quot;:355.3,&quot;top&quot;:101.6,&quot;width&quot;:1150.4}"/>
</p:tagLst>
</file>

<file path=ppt/tags/tag218.xml><?xml version="1.0" encoding="utf-8"?>
<p:tagLst xmlns:p="http://schemas.openxmlformats.org/presentationml/2006/main">
  <p:tag name="KSO_WM_DIAGRAM_VIRTUALLY_FRAME" val="{&quot;height&quot;:455.7,&quot;left&quot;:355.3,&quot;top&quot;:101.6,&quot;width&quot;:1150.4}"/>
  <p:tag name="KSO_WM_UNIT_TEXT_FILL_FORE_SCHEMECOLOR_INDEX_BRIGHTNESS" val="0"/>
  <p:tag name="KSO_WM_UNIT_TEXT_FILL_FORE_SCHEMECOLOR_INDEX" val="1"/>
  <p:tag name="KSO_WM_UNIT_TEXT_FILL_TYPE" val="1"/>
</p:tagLst>
</file>

<file path=ppt/tags/tag219.xml><?xml version="1.0" encoding="utf-8"?>
<p:tagLst xmlns:p="http://schemas.openxmlformats.org/presentationml/2006/main">
  <p:tag name="KSO_WM_DIAGRAM_VIRTUALLY_FRAME" val="{&quot;height&quot;:455.7,&quot;left&quot;:355.3,&quot;top&quot;:101.6,&quot;width&quot;:1150.4}"/>
  <p:tag name="KSO_WM_UNIT_TEXT_FILL_FORE_SCHEMECOLOR_INDEX_BRIGHTNESS" val="0"/>
  <p:tag name="KSO_WM_UNIT_TEXT_FILL_FORE_SCHEMECOLOR_INDEX" val="1"/>
  <p:tag name="KSO_WM_UNIT_TEXT_FILL_TYPE" val="1"/>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515_3*l_h_x*1_1_1"/>
  <p:tag name="KSO_WM_TEMPLATE_CATEGORY" val="diagram"/>
  <p:tag name="KSO_WM_TEMPLATE_INDEX" val="20235515"/>
  <p:tag name="KSO_WM_UNIT_LAYERLEVEL" val="1_1_1"/>
  <p:tag name="KSO_WM_TAG_VERSION" val="3.0"/>
  <p:tag name="KSO_WM_BEAUTIFY_FLAG" val="#wm#"/>
  <p:tag name="KSO_WM_UNIT_VALUE" val="29*32"/>
  <p:tag name="KSO_WM_DIAGRAM_GROUP_CODE" val="l1-1"/>
  <p:tag name="KSO_WM_UNIT_TYPE" val="l_h_x"/>
  <p:tag name="KSO_WM_UNIT_INDEX" val="1_1_1"/>
  <p:tag name="KSO_WM_DIAGRAM_VERSION" val="3"/>
  <p:tag name="KSO_WM_DIAGRAM_COLOR_TRICK" val="1"/>
  <p:tag name="KSO_WM_DIAGRAM_COLOR_TEXT_CAN_REMOVE" val="n"/>
  <p:tag name="KSO_WM_DIAGRAM_MAX_ITEMCNT" val="6"/>
  <p:tag name="KSO_WM_DIAGRAM_MIN_ITEMCNT" val="2"/>
  <p:tag name="KSO_WM_DIAGRAM_VIRTUALLY_FRAME" val="{&quot;height&quot;:360.4499999999999,&quot;left&quot;:38.80433070866142,&quot;top&quot;:134.89999999999995,&quot;width&quot;:681.7956692913386}"/>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2"/>
  <p:tag name="KSO_WM_UNIT_TEXT_FILL_TYPE" val="1"/>
  <p:tag name="KSO_WM_UNIT_USESOURCEFORMAT_APPLY" val="1"/>
</p:tagLst>
</file>

<file path=ppt/tags/tag220.xml><?xml version="1.0" encoding="utf-8"?>
<p:tagLst xmlns:p="http://schemas.openxmlformats.org/presentationml/2006/main">
  <p:tag name="KSO_WM_DIAGRAM_VIRTUALLY_FRAME" val="{&quot;height&quot;:455.7,&quot;left&quot;:355.3,&quot;top&quot;:101.6,&quot;width&quot;:1150.4}"/>
  <p:tag name="KSO_WM_UNIT_TEXT_FILL_FORE_SCHEMECOLOR_INDEX_BRIGHTNESS" val="0"/>
  <p:tag name="KSO_WM_UNIT_TEXT_FILL_FORE_SCHEMECOLOR_INDEX" val="1"/>
  <p:tag name="KSO_WM_UNIT_TEXT_FILL_TYPE" val="1"/>
</p:tagLst>
</file>

<file path=ppt/tags/tag221.xml><?xml version="1.0" encoding="utf-8"?>
<p:tagLst xmlns:p="http://schemas.openxmlformats.org/presentationml/2006/main">
  <p:tag name="KSO_WM_DIAGRAM_VIRTUALLY_FRAME" val="{&quot;height&quot;:455.7,&quot;left&quot;:355.3,&quot;top&quot;:101.6,&quot;width&quot;:1150.4}"/>
</p:tagLst>
</file>

<file path=ppt/tags/tag222.xml><?xml version="1.0" encoding="utf-8"?>
<p:tagLst xmlns:p="http://schemas.openxmlformats.org/presentationml/2006/main">
  <p:tag name="KSO_WM_DIAGRAM_VIRTUALLY_FRAME" val="{&quot;height&quot;:455.7,&quot;left&quot;:355.3,&quot;top&quot;:101.6,&quot;width&quot;:1150.4}"/>
</p:tagLst>
</file>

<file path=ppt/tags/tag223.xml><?xml version="1.0" encoding="utf-8"?>
<p:tagLst xmlns:p="http://schemas.openxmlformats.org/presentationml/2006/main">
  <p:tag name="KSO_WM_DIAGRAM_VIRTUALLY_FRAME" val="{&quot;height&quot;:455.7,&quot;left&quot;:355.3,&quot;top&quot;:101.6,&quot;width&quot;:1150.4}"/>
</p:tagLst>
</file>

<file path=ppt/tags/tag224.xml><?xml version="1.0" encoding="utf-8"?>
<p:tagLst xmlns:p="http://schemas.openxmlformats.org/presentationml/2006/main">
  <p:tag name="KSO_WM_SLIDE_ID" val="diagram20231714_5"/>
  <p:tag name="KSO_WM_TEMPLATE_SUBCATEGORY" val="0"/>
  <p:tag name="KSO_WM_TEMPLATE_MASTER_TYPE" val="0"/>
  <p:tag name="KSO_WM_TEMPLATE_COLOR_TYPE" val="0"/>
  <p:tag name="KSO_WM_SLIDE_ITEM_CNT" val="6"/>
  <p:tag name="KSO_WM_SLIDE_INDEX" val="5"/>
  <p:tag name="KSO_WM_TAG_VERSION" val="3.0"/>
  <p:tag name="KSO_WM_BEAUTIFY_FLAG" val="#wm#"/>
  <p:tag name="KSO_WM_TEMPLATE_CATEGORY" val="diagram"/>
  <p:tag name="KSO_WM_TEMPLATE_INDEX" val="20231714"/>
  <p:tag name="KSO_WM_SLIDE_TYPE" val="text"/>
  <p:tag name="KSO_WM_SLIDE_SUBTYPE" val="diag"/>
  <p:tag name="KSO_WM_SLIDE_SIZE" val="840.434*387.811"/>
  <p:tag name="KSO_WM_SLIDE_POSITION" val="60.2754*97.6888"/>
  <p:tag name="KSO_WM_SLIDE_LAYOUT" val="a_l"/>
  <p:tag name="KSO_WM_SLIDE_LAYOUT_CNT" val="1_1"/>
  <p:tag name="KSO_WM_SPECIAL_SOURCE" val="bdnull"/>
  <p:tag name="KSO_WM_DIAGRAM_GROUP_CODE" val="l1-1"/>
  <p:tag name="KSO_WM_SLIDE_DIAGTYPE" val="l"/>
</p:tagLst>
</file>

<file path=ppt/tags/tag225.xml><?xml version="1.0" encoding="utf-8"?>
<p:tagLst xmlns:p="http://schemas.openxmlformats.org/presentationml/2006/main">
  <p:tag name="KSO_WM_UNIT_VALUE" val="271*271"/>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2474_2*l_h_d*1_1_1"/>
  <p:tag name="KSO_WM_TEMPLATE_CATEGORY" val="diagram"/>
  <p:tag name="KSO_WM_TEMPLATE_INDEX" val="20232474"/>
  <p:tag name="KSO_WM_UNIT_LAYERLEVEL" val="1_1_1"/>
  <p:tag name="KSO_WM_TAG_VERSION" val="3.0"/>
  <p:tag name="KSO_WM_BEAUTIFY_FLAG" val="#wm#"/>
  <p:tag name="KSO_WM_DIAGRAM_MAX_ITEMCNT" val="4"/>
  <p:tag name="KSO_WM_DIAGRAM_MIN_ITEMCNT" val="2"/>
  <p:tag name="KSO_WM_DIAGRAM_VIRTUALLY_FRAME" val="{&quot;height&quot;:431.24999999999983,&quot;left&quot;:52.7,&quot;top&quot;:120.8,&quot;width&quot;:1098.593622047244}"/>
  <p:tag name="KSO_WM_DIAGRAM_COLOR_MATCH_VALUE" val="{&quot;shape&quot;:{&quot;fill&quot;:{&quot;type&quot;:0},&quot;glow&quot;:{&quot;colorType&quot;:0},&quot;line&quot;:{&quot;solidLine&quot;:{&quot;brightness&quot;:0.6000000238418579,&quot;colorType&quot;:1,&quot;foreColorIndex&quot;:1,&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LINE_FORE_SCHEMECOLOR_INDEX" val="1"/>
  <p:tag name="KSO_WM_UNIT_LINE_FILL_TYPE" val="2"/>
  <p:tag name="KSO_WM_UNIT_USESOURCEFORMAT_APPLY" val="1"/>
</p:tagLst>
</file>

<file path=ppt/tags/tag226.xml><?xml version="1.0" encoding="utf-8"?>
<p:tagLst xmlns:p="http://schemas.openxmlformats.org/presentationml/2006/main">
  <p:tag name="KSO_WM_UNIT_VALUE" val="271*271"/>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2474_2*l_h_d*1_2_1"/>
  <p:tag name="KSO_WM_TEMPLATE_CATEGORY" val="diagram"/>
  <p:tag name="KSO_WM_TEMPLATE_INDEX" val="20232474"/>
  <p:tag name="KSO_WM_UNIT_LAYERLEVEL" val="1_1_1"/>
  <p:tag name="KSO_WM_TAG_VERSION" val="3.0"/>
  <p:tag name="KSO_WM_BEAUTIFY_FLAG" val="#wm#"/>
  <p:tag name="KSO_WM_DIAGRAM_MAX_ITEMCNT" val="4"/>
  <p:tag name="KSO_WM_DIAGRAM_MIN_ITEMCNT" val="2"/>
  <p:tag name="KSO_WM_DIAGRAM_VIRTUALLY_FRAME" val="{&quot;height&quot;:431.24999999999983,&quot;left&quot;:52.7,&quot;top&quot;:120.8,&quot;width&quot;:1098.593622047244}"/>
  <p:tag name="KSO_WM_DIAGRAM_COLOR_MATCH_VALUE" val="{&quot;shape&quot;:{&quot;fill&quot;:{&quot;type&quot;:0},&quot;glow&quot;:{&quot;colorType&quot;:0},&quot;line&quot;:{&quot;solidLine&quot;:{&quot;brightness&quot;:0.6000000238418579,&quot;colorType&quot;:1,&quot;foreColorIndex&quot;:1,&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LINE_FORE_SCHEMECOLOR_INDEX" val="1"/>
  <p:tag name="KSO_WM_UNIT_LINE_FILL_TYPE" val="2"/>
  <p:tag name="KSO_WM_UNIT_USESOURCEFORMAT_APPLY" val="1"/>
</p:tagLst>
</file>

<file path=ppt/tags/tag227.xml><?xml version="1.0" encoding="utf-8"?>
<p:tagLst xmlns:p="http://schemas.openxmlformats.org/presentationml/2006/main">
  <p:tag name="KSO_WM_UNIT_VALUE" val="271*271"/>
  <p:tag name="KSO_WM_UNIT_HIGHLIGHT" val="0"/>
  <p:tag name="KSO_WM_UNIT_COMPATIBLE" val="0"/>
  <p:tag name="KSO_WM_UNIT_DIAGRAM_ISNUMVISUAL" val="0"/>
  <p:tag name="KSO_WM_UNIT_DIAGRAM_ISREFERUNIT" val="0"/>
  <p:tag name="KSO_WM_DIAGRAM_GROUP_CODE" val="l1-1"/>
  <p:tag name="KSO_WM_UNIT_TYPE" val="l_h_d"/>
  <p:tag name="KSO_WM_UNIT_INDEX" val="1_3_1"/>
  <p:tag name="KSO_WM_UNIT_ID" val="diagram20232474_2*l_h_d*1_3_1"/>
  <p:tag name="KSO_WM_TEMPLATE_CATEGORY" val="diagram"/>
  <p:tag name="KSO_WM_TEMPLATE_INDEX" val="20232474"/>
  <p:tag name="KSO_WM_UNIT_LAYERLEVEL" val="1_1_1"/>
  <p:tag name="KSO_WM_TAG_VERSION" val="3.0"/>
  <p:tag name="KSO_WM_BEAUTIFY_FLAG" val="#wm#"/>
  <p:tag name="KSO_WM_DIAGRAM_MAX_ITEMCNT" val="4"/>
  <p:tag name="KSO_WM_DIAGRAM_MIN_ITEMCNT" val="2"/>
  <p:tag name="KSO_WM_DIAGRAM_VIRTUALLY_FRAME" val="{&quot;height&quot;:431.24999999999983,&quot;left&quot;:52.7,&quot;top&quot;:120.8,&quot;width&quot;:1098.593622047244}"/>
  <p:tag name="KSO_WM_DIAGRAM_COLOR_MATCH_VALUE" val="{&quot;shape&quot;:{&quot;fill&quot;:{&quot;type&quot;:0},&quot;glow&quot;:{&quot;colorType&quot;:0},&quot;line&quot;:{&quot;solidLine&quot;:{&quot;brightness&quot;:0.6000000238418579,&quot;colorType&quot;:1,&quot;foreColorIndex&quot;:1,&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 name="KSO_WM_DIAGRAM_VERSION" val="3"/>
  <p:tag name="KSO_WM_DIAGRAM_COLOR_TRICK" val="1"/>
  <p:tag name="KSO_WM_DIAGRAM_COLOR_TEXT_CAN_REMOVE" val="n"/>
  <p:tag name="KSO_WM_UNIT_LINE_FORE_SCHEMECOLOR_INDEX" val="1"/>
  <p:tag name="KSO_WM_UNIT_LINE_FILL_TYPE" val="2"/>
  <p:tag name="KSO_WM_UNIT_USESOURCEFORMAT_APPLY" val="1"/>
</p:tagLst>
</file>

<file path=ppt/tags/tag228.xml><?xml version="1.0" encoding="utf-8"?>
<p:tagLst xmlns:p="http://schemas.openxmlformats.org/presentationml/2006/main">
  <p:tag name="KSO_WM_DIAGRAM_VIRTUALLY_FRAME" val="{&quot;height&quot;:470.84448818897636,&quot;left&quot;:22.080393700787404,&quot;top&quot;:65.75,&quot;width&quot;:932.4503252933533}"/>
</p:tagLst>
</file>

<file path=ppt/tags/tag229.xml><?xml version="1.0" encoding="utf-8"?>
<p:tagLst xmlns:p="http://schemas.openxmlformats.org/presentationml/2006/main">
  <p:tag name="KSO_WM_DIAGRAM_VIRTUALLY_FRAME" val="{&quot;height&quot;:470.84448818897636,&quot;left&quot;:22.080393700787404,&quot;top&quot;:65.75,&quot;width&quot;:932.4503252933533}"/>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515_3*l_h_f*1_2_1"/>
  <p:tag name="KSO_WM_TEMPLATE_CATEGORY" val="diagram"/>
  <p:tag name="KSO_WM_TEMPLATE_INDEX" val="20235515"/>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2_1"/>
  <p:tag name="KSO_WM_DIAGRAM_VERSION" val="3"/>
  <p:tag name="KSO_WM_DIAGRAM_COLOR_TRICK" val="1"/>
  <p:tag name="KSO_WM_DIAGRAM_COLOR_TEXT_CAN_REMOVE" val="n"/>
  <p:tag name="KSO_WM_UNIT_PRESET_TEXT" val="单击添加正文，文字是您思想的提炼，为了最终演示发布的良好效果，请尽量言简意赅的阐述观点。根据需要可酌情增减文字，以便观者可以准确理解您所传达的信息。"/>
  <p:tag name="KSO_WM_UNIT_TEXT_FILL_FORE_SCHEMECOLOR_INDEX" val="1"/>
  <p:tag name="KSO_WM_UNIT_TEXT_FILL_TYPE" val="1"/>
  <p:tag name="KSO_WM_UNIT_TEXT_TYPE" val="1"/>
  <p:tag name="KSO_WM_DIAGRAM_MAX_ITEMCNT" val="6"/>
  <p:tag name="KSO_WM_DIAGRAM_MIN_ITEMCNT" val="2"/>
  <p:tag name="KSO_WM_DIAGRAM_VIRTUALLY_FRAME" val="{&quot;height&quot;:360.4499999999999,&quot;left&quot;:38.80433070866142,&quot;top&quot;:134.89999999999995,&quot;width&quot;:681.795669291338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230.xml><?xml version="1.0" encoding="utf-8"?>
<p:tagLst xmlns:p="http://schemas.openxmlformats.org/presentationml/2006/main">
  <p:tag name="KSO_WM_DIAGRAM_VIRTUALLY_FRAME" val="{&quot;height&quot;:470.84448818897636,&quot;left&quot;:22.080393700787404,&quot;top&quot;:65.75,&quot;width&quot;:932.4503252933533}"/>
</p:tagLst>
</file>

<file path=ppt/tags/tag231.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2474_2*l_h_f*1_1_1"/>
  <p:tag name="KSO_WM_TEMPLATE_CATEGORY" val="diagram"/>
  <p:tag name="KSO_WM_TEMPLATE_INDEX" val="20232474"/>
  <p:tag name="KSO_WM_UNIT_LAYERLEVEL" val="1_1_1"/>
  <p:tag name="KSO_WM_TAG_VERSION" val="3.0"/>
  <p:tag name="KSO_WM_UNIT_VALUE" val="45"/>
  <p:tag name="KSO_WM_DIAGRAM_MAX_ITEMCNT" val="4"/>
  <p:tag name="KSO_WM_DIAGRAM_MIN_ITEMCNT" val="2"/>
  <p:tag name="KSO_WM_DIAGRAM_VIRTUALLY_FRAME" val="{&quot;height&quot;:335.35,&quot;left&quot;:54.50727813961002,&quot;top&quot;:120.8,&quot;width&quot;:851.0355224609375}"/>
  <p:tag name="KSO_WM_DIAGRAM_VERSION" val="3"/>
  <p:tag name="KSO_WM_DIAGRAM_COLOR_TRICK" val="1"/>
  <p:tag name="KSO_WM_DIAGRAM_COLOR_TEXT_CAN_REMOVE" val="n"/>
  <p:tag name="KSO_WM_DIAGRAM_COLOR_MATCH_VALUE" val="{&quot;shape&quot;:{&quot;fill&quot;:{&quot;gradient&quot;:[{&quot;brightness&quot;:-0.25,&quot;colorType&quot;:1,&quot;foreColorIndex&quot;:5,&quot;pos&quot;:0,&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PRESET_TEXT" val="单击此处添加文本具体内容，简明扼要地阐述您的观点，根据需要可酌情增减文字"/>
  <p:tag name="KSO_WM_UNIT_FILL_TYPE" val="3"/>
  <p:tag name="KSO_WM_UNIT_USESOURCEFORMAT_APPLY" val="1"/>
</p:tagLst>
</file>

<file path=ppt/tags/tag232.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2474_2*l_h_f*1_1_1"/>
  <p:tag name="KSO_WM_TEMPLATE_CATEGORY" val="diagram"/>
  <p:tag name="KSO_WM_TEMPLATE_INDEX" val="20232474"/>
  <p:tag name="KSO_WM_UNIT_LAYERLEVEL" val="1_1_1"/>
  <p:tag name="KSO_WM_TAG_VERSION" val="3.0"/>
  <p:tag name="KSO_WM_UNIT_VALUE" val="45"/>
  <p:tag name="KSO_WM_DIAGRAM_MAX_ITEMCNT" val="4"/>
  <p:tag name="KSO_WM_DIAGRAM_MIN_ITEMCNT" val="2"/>
  <p:tag name="KSO_WM_DIAGRAM_VIRTUALLY_FRAME" val="{&quot;height&quot;:335.35,&quot;left&quot;:54.50727813961002,&quot;top&quot;:120.8,&quot;width&quot;:851.0355224609375}"/>
  <p:tag name="KSO_WM_DIAGRAM_VERSION" val="3"/>
  <p:tag name="KSO_WM_DIAGRAM_COLOR_TRICK" val="1"/>
  <p:tag name="KSO_WM_DIAGRAM_COLOR_TEXT_CAN_REMOVE" val="n"/>
  <p:tag name="KSO_WM_DIAGRAM_COLOR_MATCH_VALUE" val="{&quot;shape&quot;:{&quot;fill&quot;:{&quot;gradient&quot;:[{&quot;brightness&quot;:-0.25,&quot;colorType&quot;:1,&quot;foreColorIndex&quot;:5,&quot;pos&quot;:0,&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PRESET_TEXT" val="单击此处添加文本具体内容，简明扼要地阐述您的观点，根据需要可酌情增减文字"/>
  <p:tag name="KSO_WM_UNIT_FILL_TYPE" val="3"/>
  <p:tag name="KSO_WM_UNIT_USESOURCEFORMAT_APPLY" val="1"/>
</p:tagLst>
</file>

<file path=ppt/tags/tag233.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2474_2*l_h_f*1_1_1"/>
  <p:tag name="KSO_WM_TEMPLATE_CATEGORY" val="diagram"/>
  <p:tag name="KSO_WM_TEMPLATE_INDEX" val="20232474"/>
  <p:tag name="KSO_WM_UNIT_LAYERLEVEL" val="1_1_1"/>
  <p:tag name="KSO_WM_TAG_VERSION" val="3.0"/>
  <p:tag name="KSO_WM_BEAUTIFY_FLAG" val="#wm#"/>
  <p:tag name="KSO_WM_UNIT_VALUE" val="45"/>
  <p:tag name="KSO_WM_DIAGRAM_MAX_ITEMCNT" val="4"/>
  <p:tag name="KSO_WM_DIAGRAM_MIN_ITEMCNT" val="2"/>
  <p:tag name="KSO_WM_DIAGRAM_VIRTUALLY_FRAME" val="{&quot;height&quot;:431.24999999999983,&quot;left&quot;:52.7,&quot;top&quot;:120.8,&quot;width&quot;:1098.593622047244}"/>
  <p:tag name="KSO_WM_DIAGRAM_VERSION" val="3"/>
  <p:tag name="KSO_WM_DIAGRAM_COLOR_TRICK" val="1"/>
  <p:tag name="KSO_WM_DIAGRAM_COLOR_TEXT_CAN_REMOVE" val="n"/>
  <p:tag name="KSO_WM_DIAGRAM_COLOR_MATCH_VALUE" val="{&quot;shape&quot;:{&quot;fill&quot;:{&quot;gradient&quot;:[{&quot;brightness&quot;:-0.25,&quot;colorType&quot;:1,&quot;foreColorIndex&quot;:5,&quot;pos&quot;:0,&quot;transparency&quot;:0},{&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PRESET_TEXT" val="单击此处添加文本具体内容，简明扼要地阐述您的观点，根据需要可酌情增减文字"/>
  <p:tag name="KSO_WM_UNIT_FILL_TYPE" val="3"/>
  <p:tag name="KSO_WM_UNIT_USESOURCEFORMAT_APPLY" val="1"/>
</p:tagLst>
</file>

<file path=ppt/tags/tag234.xml><?xml version="1.0" encoding="utf-8"?>
<p:tagLst xmlns:p="http://schemas.openxmlformats.org/presentationml/2006/main">
  <p:tag name="KSO_WM_BEAUTIFY_FLAG" val="#wm#"/>
  <p:tag name="KSO_WM_TEMPLATE_CATEGORY" val="diagram"/>
  <p:tag name="KSO_WM_TEMPLATE_INDEX" val="20231714"/>
</p:tagLst>
</file>

<file path=ppt/tags/tag2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5_5*l_h_f*1_2_3"/>
  <p:tag name="KSO_WM_TEMPLATE_CATEGORY" val="diagram"/>
  <p:tag name="KSO_WM_TEMPLATE_INDEX" val="20231405"/>
  <p:tag name="KSO_WM_UNIT_LAYERLEVEL" val="1_1_1"/>
  <p:tag name="KSO_WM_TAG_VERSION" val="3.0"/>
  <p:tag name="KSO_WM_DIAGRAM_GROUP_CODE" val="l1-1"/>
  <p:tag name="KSO_WM_UNIT_TYPE" val="l_h_f"/>
  <p:tag name="KSO_WM_UNIT_INDEX" val="1_2_3"/>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gradient&quot;:[{&quot;brightness&quot;:0,&quot;colorType&quot;:2,&quot;pos&quot;:0,&quot;rgb&quot;:&quot;#ffffff&quot;,&quot;transparency&quot;:0.8999999761581421},{&quot;brightness&quot;:0,&quot;colorType&quot;:2,&quot;pos&quot;:1,&quot;rgb&quot;:&quot;#ffffff&quot;,&quot;transparency&quot;:1}],&quot;type&quot;:3},&quot;glow&quot;:{&quot;colorType&quot;:0},&quot;line&quot;:{&quot;gradient&quot;:[{&quot;brightness&quot;:0.4000000059604645,&quot;colorType&quot;:1,&quot;foreColorIndex&quot;:6,&quot;pos&quot;:0,&quot;transparency&quot;:0.4000000059604645},{&quot;brightness&quot;:0.4000000059604645,&quot;colorType&quot;:1,&quot;foreColorIndex&quot;:6,&quot;pos&quot;:1,&quot;transparency&quot;:1}],&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SUBTYPE" val="a"/>
  <p:tag name="KSO_WM_UNIT_TEXT_LAYER_COUNT" val="1"/>
  <p:tag name="KSO_WM_UNIT_NOCLEAR" val="0"/>
  <p:tag name="KSO_WM_UNIT_TEXT_TYPE" val="1"/>
  <p:tag name="KSO_WM_UNIT_VALUE" val="24"/>
  <p:tag name="KSO_WM_UNIT_PRESET_TEXT" val="单击此处输入你的项正文，请阐述你的观点"/>
  <p:tag name="KSO_WM_UNIT_TEXT_FILL_FORE_SCHEMECOLOR_INDEX" val="1"/>
  <p:tag name="KSO_WM_UNIT_TEXT_FILL_TYPE" val="1"/>
  <p:tag name="KSO_WM_UNIT_LINE_FORE_SCHEMECOLOR_INDEX" val="6"/>
  <p:tag name="KSO_WM_UNIT_USESOURCEFORMAT_APPLY" val="1"/>
</p:tagLst>
</file>

<file path=ppt/tags/tag2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5_5*l_i*1_12"/>
  <p:tag name="KSO_WM_TEMPLATE_CATEGORY" val="diagram"/>
  <p:tag name="KSO_WM_TEMPLATE_INDEX" val="20231405"/>
  <p:tag name="KSO_WM_UNIT_LAYERLEVEL" val="1_1"/>
  <p:tag name="KSO_WM_TAG_VERSION" val="3.0"/>
  <p:tag name="KSO_WM_DIAGRAM_GROUP_CODE" val="l1-1"/>
  <p:tag name="KSO_WM_UNIT_TYPE" val="l_i"/>
  <p:tag name="KSO_WM_UNIT_INDEX" val="1_12"/>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LINE_FORE_SCHEMECOLOR_INDEX" val="5"/>
  <p:tag name="KSO_WM_UNIT_USESOURCEFORMAT_APPLY" val="1"/>
</p:tagLst>
</file>

<file path=ppt/tags/tag2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5_5*l_i*1_1"/>
  <p:tag name="KSO_WM_TEMPLATE_CATEGORY" val="diagram"/>
  <p:tag name="KSO_WM_TEMPLATE_INDEX" val="20231405"/>
  <p:tag name="KSO_WM_UNIT_LAYERLEVEL" val="1_1"/>
  <p:tag name="KSO_WM_TAG_VERSION" val="3.0"/>
  <p:tag name="KSO_WM_DIAGRAM_GROUP_CODE" val="l1-1"/>
  <p:tag name="KSO_WM_UNIT_TYPE" val="l_i"/>
  <p:tag name="KSO_WM_UNIT_INDEX" val="1_1"/>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gradient&quot;:[{&quot;brightness&quot;:0,&quot;colorType&quot;:1,&quot;foreColorIndex&quot;:5,&quot;pos&quot;:0.3199999928474426,&quot;transparency&quot;:0.800000011920929},{&quot;brightness&quot;:0,&quot;colorType&quot;:1,&quot;foreColorIndex&quot;:5,&quot;pos&quot;:1,&quot;transparency&quot;:1}],&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USESOURCEFORMAT_APPLY" val="1"/>
</p:tagLst>
</file>

<file path=ppt/tags/tag2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5_5*l_i*1_2"/>
  <p:tag name="KSO_WM_TEMPLATE_CATEGORY" val="diagram"/>
  <p:tag name="KSO_WM_TEMPLATE_INDEX" val="20231405"/>
  <p:tag name="KSO_WM_UNIT_LAYERLEVEL" val="1_1"/>
  <p:tag name="KSO_WM_TAG_VERSION" val="3.0"/>
  <p:tag name="KSO_WM_DIAGRAM_GROUP_CODE" val="l1-1"/>
  <p:tag name="KSO_WM_UNIT_TYPE" val="l_i"/>
  <p:tag name="KSO_WM_UNIT_INDEX" val="1_2"/>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6000000238418579}],&quot;type&quot;:2},&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UNIT_USESOURCEFORMAT_APPLY" val="1"/>
</p:tagLst>
</file>

<file path=ppt/tags/tag2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5_5*l_i*1_3"/>
  <p:tag name="KSO_WM_TEMPLATE_CATEGORY" val="diagram"/>
  <p:tag name="KSO_WM_TEMPLATE_INDEX" val="20231405"/>
  <p:tag name="KSO_WM_UNIT_LAYERLEVEL" val="1_1"/>
  <p:tag name="KSO_WM_TAG_VERSION" val="3.0"/>
  <p:tag name="KSO_WM_DIAGRAM_GROUP_CODE" val="l1-1"/>
  <p:tag name="KSO_WM_UNIT_TYPE" val="l_i"/>
  <p:tag name="KSO_WM_UNIT_INDEX" val="1_3"/>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6000000238418579}],&quot;type&quot;:2},&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UNIT_USESOURCEFORMAT_APPLY" val="1"/>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515_3*l_h_i*1_2_1"/>
  <p:tag name="KSO_WM_TEMPLATE_CATEGORY" val="diagram"/>
  <p:tag name="KSO_WM_TEMPLATE_INDEX" val="20235515"/>
  <p:tag name="KSO_WM_UNIT_LAYERLEVEL" val="1_1_1"/>
  <p:tag name="KSO_WM_TAG_VERSION" val="3.0"/>
  <p:tag name="KSO_WM_BEAUTIFY_FLAG" val="#wm#"/>
  <p:tag name="KSO_WM_DIAGRAM_GROUP_CODE" val="l1-1"/>
  <p:tag name="KSO_WM_UNIT_TYPE" val="l_h_i"/>
  <p:tag name="KSO_WM_UNIT_INDEX" val="1_2_1"/>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DIAGRAM_MAX_ITEMCNT" val="6"/>
  <p:tag name="KSO_WM_DIAGRAM_MIN_ITEMCNT" val="2"/>
  <p:tag name="KSO_WM_DIAGRAM_VIRTUALLY_FRAME" val="{&quot;height&quot;:360.4499999999999,&quot;left&quot;:38.80433070866142,&quot;top&quot;:134.89999999999995,&quot;width&quot;:681.795669291338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2"/>
  <p:tag name="KSO_WM_UNIT_TEXT_FILL_TYPE" val="1"/>
  <p:tag name="KSO_WM_UNIT_USESOURCEFORMAT_APPLY" val="1"/>
</p:tagLst>
</file>

<file path=ppt/tags/tag2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5_5*l_i*1_4"/>
  <p:tag name="KSO_WM_TEMPLATE_CATEGORY" val="diagram"/>
  <p:tag name="KSO_WM_TEMPLATE_INDEX" val="20231405"/>
  <p:tag name="KSO_WM_UNIT_LAYERLEVEL" val="1_1"/>
  <p:tag name="KSO_WM_TAG_VERSION" val="3.0"/>
  <p:tag name="KSO_WM_DIAGRAM_GROUP_CODE" val="l1-1"/>
  <p:tag name="KSO_WM_UNIT_TYPE" val="l_i"/>
  <p:tag name="KSO_WM_UNIT_INDEX" val="1_4"/>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gradient&quot;:[{&quot;brightness&quot;:0,&quot;colorType&quot;:1,&quot;foreColorIndex&quot;:5,&quot;pos&quot;:0,&quot;transparency&quot;:0.6000000238418579},{&quot;brightness&quot;:0,&quot;colorType&quot;:1,&quot;foreColorIndex&quot;:5,&quot;pos&quot;:1,&quot;transparency&quot;:1}],&quot;type&quot;:3},&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LINE_FORE_SCHEMECOLOR_INDEX" val="5"/>
  <p:tag name="KSO_WM_UNIT_USESOURCEFORMAT_APPLY" val="1"/>
</p:tagLst>
</file>

<file path=ppt/tags/tag2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5_5*l_i*1_5"/>
  <p:tag name="KSO_WM_TEMPLATE_CATEGORY" val="diagram"/>
  <p:tag name="KSO_WM_TEMPLATE_INDEX" val="20231405"/>
  <p:tag name="KSO_WM_UNIT_LAYERLEVEL" val="1_1"/>
  <p:tag name="KSO_WM_TAG_VERSION" val="3.0"/>
  <p:tag name="KSO_WM_DIAGRAM_GROUP_CODE" val="l1-1"/>
  <p:tag name="KSO_WM_UNIT_TYPE" val="l_i"/>
  <p:tag name="KSO_WM_UNIT_INDEX" val="1_5"/>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type&quot;:0},&quot;glow&quot;:{&quot;colorType&quot;:0},&quot;line&quot;:{&quot;gradient&quot;:[{&quot;brightness&quot;:0,&quot;colorType&quot;:1,&quot;foreColorIndex&quot;:5,&quot;pos&quot;:0,&quot;transparency&quot;:1},{&quot;brightness&quot;:0,&quot;colorType&quot;:1,&quot;foreColorIndex&quot;:5,&quot;pos&quot;:1,&quot;transparency&quot;:0}],&quot;type&quot;:2},&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LINE_FORE_SCHEMECOLOR_INDEX" val="5"/>
  <p:tag name="KSO_WM_UNIT_USESOURCEFORMAT_APPLY" val="1"/>
</p:tagLst>
</file>

<file path=ppt/tags/tag2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5_5*l_i*1_6"/>
  <p:tag name="KSO_WM_TEMPLATE_CATEGORY" val="diagram"/>
  <p:tag name="KSO_WM_TEMPLATE_INDEX" val="20231405"/>
  <p:tag name="KSO_WM_UNIT_LAYERLEVEL" val="1_1"/>
  <p:tag name="KSO_WM_TAG_VERSION" val="3.0"/>
  <p:tag name="KSO_WM_DIAGRAM_GROUP_CODE" val="l1-1"/>
  <p:tag name="KSO_WM_UNIT_TYPE" val="l_i"/>
  <p:tag name="KSO_WM_UNIT_INDEX" val="1_6"/>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gradient&quot;:[{&quot;brightness&quot;:0,&quot;colorType&quot;:1,&quot;foreColorIndex&quot;:5,&quot;pos&quot;:0.18000000715255737,&quot;transparency&quot;:1},{&quot;brightness&quot;:0,&quot;colorType&quot;:1,&quot;foreColorIndex&quot;:5,&quot;pos&quot;:1,&quot;transparency&quot;:0.800000011920929}],&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TEXT_FILL_FORE_SCHEMECOLOR_INDEX" val="2"/>
  <p:tag name="KSO_WM_UNIT_TEXT_FILL_TYPE" val="1"/>
  <p:tag name="KSO_WM_UNIT_USESOURCEFORMAT_APPLY" val="1"/>
</p:tagLst>
</file>

<file path=ppt/tags/tag2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5_5*l_i*1_7"/>
  <p:tag name="KSO_WM_TEMPLATE_CATEGORY" val="diagram"/>
  <p:tag name="KSO_WM_TEMPLATE_INDEX" val="20231405"/>
  <p:tag name="KSO_WM_UNIT_LAYERLEVEL" val="1_1"/>
  <p:tag name="KSO_WM_TAG_VERSION" val="3.0"/>
  <p:tag name="KSO_WM_DIAGRAM_GROUP_CODE" val="l1-1"/>
  <p:tag name="KSO_WM_UNIT_TYPE" val="l_i"/>
  <p:tag name="KSO_WM_UNIT_INDEX" val="1_7"/>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gradient&quot;:[{&quot;brightness&quot;:0,&quot;colorType&quot;:1,&quot;foreColorIndex&quot;:5,&quot;pos&quot;:0.14000000059604645,&quot;transparency&quot;:1},{&quot;brightness&quot;:0,&quot;colorType&quot;:1,&quot;foreColorIndex&quot;:5,&quot;pos&quot;:1,&quot;transparency&quot;:0.8199999928474426}],&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UNIT_USESOURCEFORMAT_APPLY" val="1"/>
</p:tagLst>
</file>

<file path=ppt/tags/tag2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5_5*l_i*1_8"/>
  <p:tag name="KSO_WM_TEMPLATE_CATEGORY" val="diagram"/>
  <p:tag name="KSO_WM_TEMPLATE_INDEX" val="20231405"/>
  <p:tag name="KSO_WM_UNIT_LAYERLEVEL" val="1_1"/>
  <p:tag name="KSO_WM_TAG_VERSION" val="3.0"/>
  <p:tag name="KSO_WM_DIAGRAM_GROUP_CODE" val="l1-1"/>
  <p:tag name="KSO_WM_UNIT_TYPE" val="l_i"/>
  <p:tag name="KSO_WM_UNIT_INDEX" val="1_8"/>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type&quot;:0},&quot;glow&quot;:{&quot;colorType&quot;:0},&quot;line&quot;:{&quot;gradient&quot;:[{&quot;brightness&quot;:0,&quot;colorType&quot;:1,&quot;foreColorIndex&quot;:5,&quot;pos&quot;:0,&quot;transparency&quot;:0.6000000238418579},{&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LINE_FORE_SCHEMECOLOR_INDEX" val="5"/>
  <p:tag name="KSO_WM_UNIT_USESOURCEFORMAT_APPLY" val="1"/>
</p:tagLst>
</file>

<file path=ppt/tags/tag2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5_5*l_i*1_9"/>
  <p:tag name="KSO_WM_TEMPLATE_CATEGORY" val="diagram"/>
  <p:tag name="KSO_WM_TEMPLATE_INDEX" val="20231405"/>
  <p:tag name="KSO_WM_UNIT_LAYERLEVEL" val="1_1"/>
  <p:tag name="KSO_WM_TAG_VERSION" val="3.0"/>
  <p:tag name="KSO_WM_DIAGRAM_GROUP_CODE" val="l1-1"/>
  <p:tag name="KSO_WM_UNIT_TYPE" val="l_i"/>
  <p:tag name="KSO_WM_UNIT_INDEX" val="1_9"/>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type&quot;:0},&quot;glow&quot;:{&quot;colorType&quot;:0},&quot;line&quot;:{&quot;gradient&quot;:[{&quot;brightness&quot;:0,&quot;colorType&quot;:1,&quot;foreColorIndex&quot;:5,&quot;pos&quot;:0,&quot;transparency&quot;:0},{&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LINE_FORE_SCHEMECOLOR_INDEX" val="5"/>
  <p:tag name="KSO_WM_UNIT_USESOURCEFORMAT_APPLY" val="1"/>
</p:tagLst>
</file>

<file path=ppt/tags/tag2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5_5*l_i*1_10"/>
  <p:tag name="KSO_WM_TEMPLATE_CATEGORY" val="diagram"/>
  <p:tag name="KSO_WM_TEMPLATE_INDEX" val="20231405"/>
  <p:tag name="KSO_WM_UNIT_LAYERLEVEL" val="1_1"/>
  <p:tag name="KSO_WM_TAG_VERSION" val="3.0"/>
  <p:tag name="KSO_WM_DIAGRAM_GROUP_CODE" val="l1-1"/>
  <p:tag name="KSO_WM_UNIT_TYPE" val="l_i"/>
  <p:tag name="KSO_WM_UNIT_INDEX" val="1_10"/>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type&quot;:0},&quot;glow&quot;:{&quot;colorType&quot;:0},&quot;line&quot;:{&quot;gradient&quot;:[{&quot;brightness&quot;:0,&quot;colorType&quot;:1,&quot;foreColorIndex&quot;:5,&quot;pos&quot;:0,&quot;transparency&quot;:0.5},{&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LINE_FORE_SCHEMECOLOR_INDEX" val="5"/>
  <p:tag name="KSO_WM_UNIT_USESOURCEFORMAT_APPLY" val="1"/>
</p:tagLst>
</file>

<file path=ppt/tags/tag2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5_5*l_i*1_11"/>
  <p:tag name="KSO_WM_TEMPLATE_CATEGORY" val="diagram"/>
  <p:tag name="KSO_WM_TEMPLATE_INDEX" val="20231405"/>
  <p:tag name="KSO_WM_UNIT_LAYERLEVEL" val="1_1"/>
  <p:tag name="KSO_WM_TAG_VERSION" val="3.0"/>
  <p:tag name="KSO_WM_DIAGRAM_GROUP_CODE" val="l1-1"/>
  <p:tag name="KSO_WM_UNIT_TYPE" val="l_i"/>
  <p:tag name="KSO_WM_UNIT_INDEX" val="1_11"/>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type&quot;:0},&quot;glow&quot;:{&quot;colorType&quot;:0},&quot;line&quot;:{&quot;gradient&quot;:[{&quot;brightness&quot;:0,&quot;colorType&quot;:1,&quot;foreColorIndex&quot;:5,&quot;pos&quot;:0,&quot;transparency&quot;:0.800000011920929},{&quot;brightness&quot;:0,&quot;colorType&quot;:1,&quot;foreColorIndex&quot;:5,&quot;pos&quot;:1,&quot;transparency&quot;:1}],&quot;type&quot;:2},&quot;shadow&quot;:{&quot;colorType&quot;:0},&quot;threeD&quot;:{&quot;curvedSurface&quot;:{&quot;brightness&quot;:0,&quot;colorType&quot;:2,&quot;rgb&quot;:&quot;#000000&quot;},&quot;depth&quot;:{&quot;colorType&quot;:0}}},&quot;text&quot;:{&quot;fill&quot;:{},&quot;glow&quot;:{},&quot;line&quot;:{},&quot;shadow&quot;:{},&quot;threeD&quot;:{}}}"/>
  <p:tag name="KSO_WM_BEAUTIFY_FLAG" val="#wm#"/>
  <p:tag name="KSO_WM_UNIT_LINE_FORE_SCHEMECOLOR_INDEX" val="5"/>
  <p:tag name="KSO_WM_UNIT_USESOURCEFORMAT_APPLY" val="1"/>
</p:tagLst>
</file>

<file path=ppt/tags/tag2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5_5*l_h_i*1_1_2"/>
  <p:tag name="KSO_WM_TEMPLATE_CATEGORY" val="diagram"/>
  <p:tag name="KSO_WM_TEMPLATE_INDEX" val="20231405"/>
  <p:tag name="KSO_WM_UNIT_LAYERLEVEL" val="1_1_1"/>
  <p:tag name="KSO_WM_TAG_VERSION" val="3.0"/>
  <p:tag name="KSO_WM_DIAGRAM_GROUP_CODE" val="l1-1"/>
  <p:tag name="KSO_WM_UNIT_TYPE" val="l_h_i"/>
  <p:tag name="KSO_WM_UNIT_INDEX" val="1_1_2"/>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262626&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USESOURCEFORMAT_APPLY" val="1"/>
</p:tagLst>
</file>

<file path=ppt/tags/tag2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1_1"/>
  <p:tag name="KSO_WM_UNIT_ID" val="diagram20231405_5*l_h_i*1_1_1"/>
  <p:tag name="KSO_WM_TEMPLATE_CATEGORY" val="diagram"/>
  <p:tag name="KSO_WM_TEMPLATE_INDEX" val="20231405"/>
  <p:tag name="KSO_WM_UNIT_LAYERLEVEL" val="1_1_1"/>
  <p:tag name="KSO_WM_TAG_VERSION" val="3.0"/>
  <p:tag name="KSO_WM_UNIT_TEXT_FILL_FORE_SCHEMECOLOR_INDEX_BRIGHTNESS" val="0.15"/>
  <p:tag name="KSO_WM_DIAGRAM_GROUP_CODE" val="l1-1"/>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type&quot;:0},&quot;glow&quot;:{&quot;colorType&quot;:0},&quot;line&quot;:{&quot;type&quot;:0},&quot;shadow&quot;:{&quot;brightness&quot;:0,&quot;colorType&quot;:1,&quot;foreColorIndex&quot;:5,&quot;transparency&quot;:0.6899999976158142},&quot;threeD&quot;:{&quot;curvedSurface&quot;:{&quot;brightness&quot;:0,&quot;colorType&quot;:2,&quot;rgb&quot;:&quot;#000000&quot;},&quot;depth&quot;:{&quot;colorType&quot;:0}}},&quot;text&quot;:{&quot;fill&quot;:{&quot;gradient&quot;:[{&quot;brightness&quot;:0,&quot;colorType&quot;:1,&quot;foreColorIndex&quot;:5,&quot;pos&quot;:0.49000000953674316,&quot;transparency&quot;:0},{&quot;brightness&quot;:0,&quot;colorType&quot;:1,&quot;foreColorIndex&quot;:5,&quot;pos&quot;:0.7699999809265137,&quot;transparency&quot;:1}],&quot;type&quot;:3},&quot;glow&quot;:{&quot;colorType&quot;:0},&quot;line&quot;:{&quot;type&quot;:0},&quot;shadow&quot;:{&quot;colorType&quot;:0},&quot;threeD&quot;:{&quot;curvedSurface&quot;:{&quot;brightness&quot;:0,&quot;colorType&quot;:2,&quot;rgb&quot;:&quot;#000000&quot;},&quot;depth&quot;:{&quot;colorType&quot;:0}}}}"/>
  <p:tag name="KSO_WM_BEAUTIFY_FLAG" val="#wm#"/>
  <p:tag name="KSO_WM_UNIT_TEXT_FILL_FORE_SCHEMECOLOR_INDEX" val="3"/>
  <p:tag name="KSO_WM_UNIT_TEXT_FILL_TYPE" val="3"/>
  <p:tag name="KSO_WM_UNIT_SHADOW_SCHEMECOLOR_INDEX" val="5"/>
  <p:tag name="KSO_WM_UNIT_USESOURCEFORMAT_APPLY" val="1"/>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515_3*l_h_f*1_3_1"/>
  <p:tag name="KSO_WM_TEMPLATE_CATEGORY" val="diagram"/>
  <p:tag name="KSO_WM_TEMPLATE_INDEX" val="20235515"/>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3_1"/>
  <p:tag name="KSO_WM_DIAGRAM_VERSION" val="3"/>
  <p:tag name="KSO_WM_DIAGRAM_COLOR_TRICK" val="1"/>
  <p:tag name="KSO_WM_DIAGRAM_COLOR_TEXT_CAN_REMOVE" val="n"/>
  <p:tag name="KSO_WM_UNIT_PRESET_TEXT" val="单击此处输入你的正文，文字是您思想的提炼，为了最终演示发布的良好效果，请尽量言简的阐述观点。根据需要可酌情增减文字，以便观者可以准确理解您所传达的信息。"/>
  <p:tag name="KSO_WM_UNIT_TEXT_FILL_FORE_SCHEMECOLOR_INDEX" val="1"/>
  <p:tag name="KSO_WM_UNIT_TEXT_FILL_TYPE" val="1"/>
  <p:tag name="KSO_WM_UNIT_TEXT_TYPE" val="1"/>
  <p:tag name="KSO_WM_DIAGRAM_MAX_ITEMCNT" val="6"/>
  <p:tag name="KSO_WM_DIAGRAM_MIN_ITEMCNT" val="2"/>
  <p:tag name="KSO_WM_DIAGRAM_VIRTUALLY_FRAME" val="{&quot;height&quot;:360.4499999999999,&quot;left&quot;:38.80433070866142,&quot;top&quot;:134.89999999999995,&quot;width&quot;:681.795669291338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2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5_5*l_h_i*1_6_2"/>
  <p:tag name="KSO_WM_TEMPLATE_CATEGORY" val="diagram"/>
  <p:tag name="KSO_WM_TEMPLATE_INDEX" val="20231405"/>
  <p:tag name="KSO_WM_UNIT_LAYERLEVEL" val="1_1_1"/>
  <p:tag name="KSO_WM_TAG_VERSION" val="3.0"/>
  <p:tag name="KSO_WM_DIAGRAM_GROUP_CODE" val="l1-1"/>
  <p:tag name="KSO_WM_UNIT_TYPE" val="l_h_i"/>
  <p:tag name="KSO_WM_UNIT_INDEX" val="1_6_2"/>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262626&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USESOURCEFORMAT_APPLY" val="1"/>
</p:tagLst>
</file>

<file path=ppt/tags/tag2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6_1"/>
  <p:tag name="KSO_WM_UNIT_ID" val="diagram20231405_5*l_h_i*1_6_1"/>
  <p:tag name="KSO_WM_TEMPLATE_CATEGORY" val="diagram"/>
  <p:tag name="KSO_WM_TEMPLATE_INDEX" val="20231405"/>
  <p:tag name="KSO_WM_UNIT_LAYERLEVEL" val="1_1_1"/>
  <p:tag name="KSO_WM_TAG_VERSION" val="3.0"/>
  <p:tag name="KSO_WM_UNIT_TEXT_FILL_FORE_SCHEMECOLOR_INDEX_BRIGHTNESS" val="0.15"/>
  <p:tag name="KSO_WM_DIAGRAM_GROUP_CODE" val="l1-1"/>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type&quot;:0},&quot;glow&quot;:{&quot;colorType&quot;:0},&quot;line&quot;:{&quot;type&quot;:0},&quot;shadow&quot;:{&quot;brightness&quot;:0,&quot;colorType&quot;:1,&quot;foreColorIndex&quot;:8,&quot;transparency&quot;:0.6899999976158142},&quot;threeD&quot;:{&quot;curvedSurface&quot;:{&quot;brightness&quot;:0,&quot;colorType&quot;:2,&quot;rgb&quot;:&quot;#000000&quot;},&quot;depth&quot;:{&quot;colorType&quot;:0}}},&quot;text&quot;:{&quot;fill&quot;:{&quot;gradient&quot;:[{&quot;brightness&quot;:0,&quot;colorType&quot;:1,&quot;foreColorIndex&quot;:6,&quot;pos&quot;:0.49000000953674316,&quot;transparency&quot;:0},{&quot;brightness&quot;:0,&quot;colorType&quot;:1,&quot;foreColorIndex&quot;:6,&quot;pos&quot;:0.7699999809265137,&quot;transparency&quot;:1}],&quot;type&quot;:3},&quot;glow&quot;:{&quot;colorType&quot;:0},&quot;line&quot;:{&quot;type&quot;:0},&quot;shadow&quot;:{&quot;colorType&quot;:0},&quot;threeD&quot;:{&quot;curvedSurface&quot;:{&quot;brightness&quot;:0,&quot;colorType&quot;:2,&quot;rgb&quot;:&quot;#000000&quot;},&quot;depth&quot;:{&quot;colorType&quot;:0}}}}"/>
  <p:tag name="KSO_WM_BEAUTIFY_FLAG" val="#wm#"/>
  <p:tag name="KSO_WM_UNIT_TEXT_FILL_FORE_SCHEMECOLOR_INDEX" val="3"/>
  <p:tag name="KSO_WM_UNIT_TEXT_FILL_TYPE" val="3"/>
  <p:tag name="KSO_WM_UNIT_SHADOW_SCHEMECOLOR_INDEX" val="10"/>
  <p:tag name="KSO_WM_UNIT_USESOURCEFORMAT_APPLY" val="1"/>
</p:tagLst>
</file>

<file path=ppt/tags/tag2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5_5*l_h_i*1_3_2"/>
  <p:tag name="KSO_WM_TEMPLATE_CATEGORY" val="diagram"/>
  <p:tag name="KSO_WM_TEMPLATE_INDEX" val="20231405"/>
  <p:tag name="KSO_WM_UNIT_LAYERLEVEL" val="1_1_1"/>
  <p:tag name="KSO_WM_TAG_VERSION" val="3.0"/>
  <p:tag name="KSO_WM_DIAGRAM_GROUP_CODE" val="l1-1"/>
  <p:tag name="KSO_WM_UNIT_TYPE" val="l_h_i"/>
  <p:tag name="KSO_WM_UNIT_INDEX" val="1_3_2"/>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262626&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USESOURCEFORMAT_APPLY" val="1"/>
</p:tagLst>
</file>

<file path=ppt/tags/tag2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3_1"/>
  <p:tag name="KSO_WM_UNIT_ID" val="diagram20231405_5*l_h_i*1_3_1"/>
  <p:tag name="KSO_WM_TEMPLATE_CATEGORY" val="diagram"/>
  <p:tag name="KSO_WM_TEMPLATE_INDEX" val="20231405"/>
  <p:tag name="KSO_WM_UNIT_LAYERLEVEL" val="1_1_1"/>
  <p:tag name="KSO_WM_TAG_VERSION" val="3.0"/>
  <p:tag name="KSO_WM_UNIT_TEXT_FILL_FORE_SCHEMECOLOR_INDEX_BRIGHTNESS" val="0.15"/>
  <p:tag name="KSO_WM_DIAGRAM_GROUP_CODE" val="l1-1"/>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type&quot;:0},&quot;glow&quot;:{&quot;colorType&quot;:0},&quot;line&quot;:{&quot;type&quot;:0},&quot;shadow&quot;:{&quot;brightness&quot;:0,&quot;colorType&quot;:1,&quot;foreColorIndex&quot;:5,&quot;transparency&quot;:0.6899999976158142},&quot;threeD&quot;:{&quot;curvedSurface&quot;:{&quot;brightness&quot;:0,&quot;colorType&quot;:2,&quot;rgb&quot;:&quot;#000000&quot;},&quot;depth&quot;:{&quot;colorType&quot;:0}}},&quot;text&quot;:{&quot;fill&quot;:{&quot;gradient&quot;:[{&quot;brightness&quot;:0,&quot;colorType&quot;:1,&quot;foreColorIndex&quot;:5,&quot;pos&quot;:0.49000000953674316,&quot;transparency&quot;:0},{&quot;brightness&quot;:0,&quot;colorType&quot;:1,&quot;foreColorIndex&quot;:5,&quot;pos&quot;:0.7699999809265137,&quot;transparency&quot;:1}],&quot;type&quot;:3},&quot;glow&quot;:{&quot;colorType&quot;:0},&quot;line&quot;:{&quot;type&quot;:0},&quot;shadow&quot;:{&quot;colorType&quot;:0},&quot;threeD&quot;:{&quot;curvedSurface&quot;:{&quot;brightness&quot;:0,&quot;colorType&quot;:2,&quot;rgb&quot;:&quot;#000000&quot;},&quot;depth&quot;:{&quot;colorType&quot;:0}}}}"/>
  <p:tag name="KSO_WM_BEAUTIFY_FLAG" val="#wm#"/>
  <p:tag name="KSO_WM_UNIT_TEXT_FILL_FORE_SCHEMECOLOR_INDEX" val="3"/>
  <p:tag name="KSO_WM_UNIT_TEXT_FILL_TYPE" val="3"/>
  <p:tag name="KSO_WM_UNIT_SHADOW_SCHEMECOLOR_INDEX" val="7"/>
  <p:tag name="KSO_WM_UNIT_USESOURCEFORMAT_APPLY" val="1"/>
</p:tagLst>
</file>

<file path=ppt/tags/tag2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5_5*l_h_i*1_5_2"/>
  <p:tag name="KSO_WM_TEMPLATE_CATEGORY" val="diagram"/>
  <p:tag name="KSO_WM_TEMPLATE_INDEX" val="20231405"/>
  <p:tag name="KSO_WM_UNIT_LAYERLEVEL" val="1_1_1"/>
  <p:tag name="KSO_WM_TAG_VERSION" val="3.0"/>
  <p:tag name="KSO_WM_DIAGRAM_GROUP_CODE" val="l1-1"/>
  <p:tag name="KSO_WM_UNIT_TYPE" val="l_h_i"/>
  <p:tag name="KSO_WM_UNIT_INDEX" val="1_5_2"/>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262626&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USESOURCEFORMAT_APPLY" val="1"/>
</p:tagLst>
</file>

<file path=ppt/tags/tag2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5_1"/>
  <p:tag name="KSO_WM_UNIT_ID" val="diagram20231405_5*l_h_i*1_5_1"/>
  <p:tag name="KSO_WM_TEMPLATE_CATEGORY" val="diagram"/>
  <p:tag name="KSO_WM_TEMPLATE_INDEX" val="20231405"/>
  <p:tag name="KSO_WM_UNIT_LAYERLEVEL" val="1_1_1"/>
  <p:tag name="KSO_WM_TAG_VERSION" val="3.0"/>
  <p:tag name="KSO_WM_UNIT_TEXT_FILL_FORE_SCHEMECOLOR_INDEX_BRIGHTNESS" val="0.15"/>
  <p:tag name="KSO_WM_DIAGRAM_GROUP_CODE" val="l1-1"/>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type&quot;:0},&quot;glow&quot;:{&quot;colorType&quot;:0},&quot;line&quot;:{&quot;type&quot;:0},&quot;shadow&quot;:{&quot;brightness&quot;:0,&quot;colorType&quot;:1,&quot;foreColorIndex&quot;:5,&quot;transparency&quot;:0.6899999976158142},&quot;threeD&quot;:{&quot;curvedSurface&quot;:{&quot;brightness&quot;:0,&quot;colorType&quot;:2,&quot;rgb&quot;:&quot;#000000&quot;},&quot;depth&quot;:{&quot;colorType&quot;:0}}},&quot;text&quot;:{&quot;fill&quot;:{&quot;gradient&quot;:[{&quot;brightness&quot;:0,&quot;colorType&quot;:1,&quot;foreColorIndex&quot;:5,&quot;pos&quot;:0.49000000953674316,&quot;transparency&quot;:0},{&quot;brightness&quot;:0,&quot;colorType&quot;:1,&quot;foreColorIndex&quot;:5,&quot;pos&quot;:0.7699999809265137,&quot;transparency&quot;:1}],&quot;type&quot;:3},&quot;glow&quot;:{&quot;colorType&quot;:0},&quot;line&quot;:{&quot;type&quot;:0},&quot;shadow&quot;:{&quot;colorType&quot;:0},&quot;threeD&quot;:{&quot;curvedSurface&quot;:{&quot;brightness&quot;:0,&quot;colorType&quot;:2,&quot;rgb&quot;:&quot;#000000&quot;},&quot;depth&quot;:{&quot;colorType&quot;:0}}}}"/>
  <p:tag name="KSO_WM_BEAUTIFY_FLAG" val="#wm#"/>
  <p:tag name="KSO_WM_UNIT_TEXT_FILL_FORE_SCHEMECOLOR_INDEX" val="3"/>
  <p:tag name="KSO_WM_UNIT_TEXT_FILL_TYPE" val="3"/>
  <p:tag name="KSO_WM_UNIT_SHADOW_SCHEMECOLOR_INDEX" val="9"/>
  <p:tag name="KSO_WM_UNIT_USESOURCEFORMAT_APPLY" val="1"/>
</p:tagLst>
</file>

<file path=ppt/tags/tag2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2_1"/>
  <p:tag name="KSO_WM_UNIT_ID" val="diagram20231405_5*l_h_i*1_2_1"/>
  <p:tag name="KSO_WM_TEMPLATE_CATEGORY" val="diagram"/>
  <p:tag name="KSO_WM_TEMPLATE_INDEX" val="20231405"/>
  <p:tag name="KSO_WM_UNIT_LAYERLEVEL" val="1_1_1"/>
  <p:tag name="KSO_WM_TAG_VERSION" val="3.0"/>
  <p:tag name="KSO_WM_UNIT_TEXT_FILL_FORE_SCHEMECOLOR_INDEX_BRIGHTNESS" val="0.15"/>
  <p:tag name="KSO_WM_DIAGRAM_GROUP_CODE" val="l1-1"/>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type&quot;:0},&quot;glow&quot;:{&quot;colorType&quot;:0},&quot;line&quot;:{&quot;type&quot;:0},&quot;shadow&quot;:{&quot;brightness&quot;:0,&quot;colorType&quot;:1,&quot;foreColorIndex&quot;:8,&quot;transparency&quot;:0.6899999976158142},&quot;threeD&quot;:{&quot;curvedSurface&quot;:{&quot;brightness&quot;:0,&quot;colorType&quot;:2,&quot;rgb&quot;:&quot;#000000&quot;},&quot;depth&quot;:{&quot;colorType&quot;:0}}},&quot;text&quot;:{&quot;fill&quot;:{&quot;gradient&quot;:[{&quot;brightness&quot;:0,&quot;colorType&quot;:1,&quot;foreColorIndex&quot;:6,&quot;pos&quot;:0.49000000953674316,&quot;transparency&quot;:0},{&quot;brightness&quot;:0,&quot;colorType&quot;:1,&quot;foreColorIndex&quot;:6,&quot;pos&quot;:0.7699999809265137,&quot;transparency&quot;:1}],&quot;type&quot;:3},&quot;glow&quot;:{&quot;colorType&quot;:0},&quot;line&quot;:{&quot;type&quot;:0},&quot;shadow&quot;:{&quot;colorType&quot;:0},&quot;threeD&quot;:{&quot;curvedSurface&quot;:{&quot;brightness&quot;:0,&quot;colorType&quot;:2,&quot;rgb&quot;:&quot;#000000&quot;},&quot;depth&quot;:{&quot;colorType&quot;:0}}}}"/>
  <p:tag name="KSO_WM_BEAUTIFY_FLAG" val="#wm#"/>
  <p:tag name="KSO_WM_UNIT_TEXT_FILL_FORE_SCHEMECOLOR_INDEX" val="3"/>
  <p:tag name="KSO_WM_UNIT_TEXT_FILL_TYPE" val="3"/>
  <p:tag name="KSO_WM_UNIT_SHADOW_SCHEMECOLOR_INDEX" val="6"/>
  <p:tag name="KSO_WM_UNIT_USESOURCEFORMAT_APPLY" val="1"/>
</p:tagLst>
</file>

<file path=ppt/tags/tag2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5_5*l_h_i*1_4_2"/>
  <p:tag name="KSO_WM_TEMPLATE_CATEGORY" val="diagram"/>
  <p:tag name="KSO_WM_TEMPLATE_INDEX" val="20231405"/>
  <p:tag name="KSO_WM_UNIT_LAYERLEVEL" val="1_1_1"/>
  <p:tag name="KSO_WM_TAG_VERSION" val="3.0"/>
  <p:tag name="KSO_WM_DIAGRAM_GROUP_CODE" val="l1-1"/>
  <p:tag name="KSO_WM_UNIT_TYPE" val="l_h_i"/>
  <p:tag name="KSO_WM_UNIT_INDEX" val="1_4_2"/>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262626&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USESOURCEFORMAT_APPLY" val="1"/>
</p:tagLst>
</file>

<file path=ppt/tags/tag2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l_h_i"/>
  <p:tag name="KSO_WM_UNIT_INDEX" val="1_4_1"/>
  <p:tag name="KSO_WM_UNIT_ID" val="diagram20231405_5*l_h_i*1_4_1"/>
  <p:tag name="KSO_WM_TEMPLATE_CATEGORY" val="diagram"/>
  <p:tag name="KSO_WM_TEMPLATE_INDEX" val="20231405"/>
  <p:tag name="KSO_WM_UNIT_LAYERLEVEL" val="1_1_1"/>
  <p:tag name="KSO_WM_TAG_VERSION" val="3.0"/>
  <p:tag name="KSO_WM_UNIT_TEXT_FILL_FORE_SCHEMECOLOR_INDEX_BRIGHTNESS" val="0.15"/>
  <p:tag name="KSO_WM_DIAGRAM_GROUP_CODE" val="l1-1"/>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type&quot;:0},&quot;glow&quot;:{&quot;colorType&quot;:0},&quot;line&quot;:{&quot;type&quot;:0},&quot;shadow&quot;:{&quot;brightness&quot;:0,&quot;colorType&quot;:1,&quot;foreColorIndex&quot;:8,&quot;transparency&quot;:0.6899999976158142},&quot;threeD&quot;:{&quot;curvedSurface&quot;:{&quot;brightness&quot;:0,&quot;colorType&quot;:2,&quot;rgb&quot;:&quot;#000000&quot;},&quot;depth&quot;:{&quot;colorType&quot;:0}}},&quot;text&quot;:{&quot;fill&quot;:{&quot;gradient&quot;:[{&quot;brightness&quot;:0,&quot;colorType&quot;:1,&quot;foreColorIndex&quot;:6,&quot;pos&quot;:0.49000000953674316,&quot;transparency&quot;:0},{&quot;brightness&quot;:0,&quot;colorType&quot;:1,&quot;foreColorIndex&quot;:6,&quot;pos&quot;:0.7699999809265137,&quot;transparency&quot;:1}],&quot;type&quot;:3},&quot;glow&quot;:{&quot;colorType&quot;:0},&quot;line&quot;:{&quot;type&quot;:0},&quot;shadow&quot;:{&quot;colorType&quot;:0},&quot;threeD&quot;:{&quot;curvedSurface&quot;:{&quot;brightness&quot;:0,&quot;colorType&quot;:2,&quot;rgb&quot;:&quot;#000000&quot;},&quot;depth&quot;:{&quot;colorType&quot;:0}}}}"/>
  <p:tag name="KSO_WM_BEAUTIFY_FLAG" val="#wm#"/>
  <p:tag name="KSO_WM_UNIT_TEXT_FILL_FORE_SCHEMECOLOR_INDEX" val="3"/>
  <p:tag name="KSO_WM_UNIT_TEXT_FILL_TYPE" val="3"/>
  <p:tag name="KSO_WM_UNIT_SHADOW_SCHEMECOLOR_INDEX" val="8"/>
  <p:tag name="KSO_WM_UNIT_USESOURCEFORMAT_APPLY" val="1"/>
</p:tagLst>
</file>

<file path=ppt/tags/tag2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5_5*l_h_f*1_1_3"/>
  <p:tag name="KSO_WM_TEMPLATE_CATEGORY" val="diagram"/>
  <p:tag name="KSO_WM_TEMPLATE_INDEX" val="20231405"/>
  <p:tag name="KSO_WM_UNIT_LAYERLEVEL" val="1_1_1"/>
  <p:tag name="KSO_WM_TAG_VERSION" val="3.0"/>
  <p:tag name="KSO_WM_DIAGRAM_GROUP_CODE" val="l1-1"/>
  <p:tag name="KSO_WM_UNIT_TYPE" val="l_h_f"/>
  <p:tag name="KSO_WM_UNIT_INDEX" val="1_1_3"/>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gradient&quot;:[{&quot;brightness&quot;:0,&quot;colorType&quot;:2,&quot;pos&quot;:0,&quot;rgb&quot;:&quot;#ffffff&quot;,&quot;transparency&quot;:0.8999999761581421},{&quot;brightness&quot;:0,&quot;colorType&quot;:2,&quot;pos&quot;:1,&quot;rgb&quot;:&quot;#ffffff&quot;,&quot;transparency&quot;:1}],&quot;type&quot;:3},&quot;glow&quot;:{&quot;colorType&quot;:0},&quot;line&quot;:{&quot;gradient&quot;:[{&quot;brightness&quot;:0.4000000059604645,&quot;colorType&quot;:1,&quot;foreColorIndex&quot;:5,&quot;pos&quot;:0,&quot;transparency&quot;:0.4000000059604645},{&quot;brightness&quot;:0.4000000059604645,&quot;colorType&quot;:1,&quot;foreColorIndex&quot;:5,&quot;pos&quot;:1,&quot;transparency&quot;:1}],&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SUBTYPE" val="a"/>
  <p:tag name="KSO_WM_UNIT_TEXT_LAYER_COUNT" val="1"/>
  <p:tag name="KSO_WM_UNIT_NOCLEAR" val="0"/>
  <p:tag name="KSO_WM_UNIT_TEXT_TYPE" val="1"/>
  <p:tag name="KSO_WM_UNIT_VALUE" val="24"/>
  <p:tag name="KSO_WM_UNIT_PRESET_TEXT" val="单击此处输入你的项正文，请阐述你的观点"/>
  <p:tag name="KSO_WM_UNIT_TEXT_FILL_FORE_SCHEMECOLOR_INDEX" val="1"/>
  <p:tag name="KSO_WM_UNIT_TEXT_FILL_TYPE" val="1"/>
  <p:tag name="KSO_WM_UNIT_LINE_FORE_SCHEMECOLOR_INDEX" val="5"/>
  <p:tag name="KSO_WM_UNIT_USESOURCEFORMAT_APPLY" val="1"/>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515_3*l_h_i*1_3_1"/>
  <p:tag name="KSO_WM_TEMPLATE_CATEGORY" val="diagram"/>
  <p:tag name="KSO_WM_TEMPLATE_INDEX" val="20235515"/>
  <p:tag name="KSO_WM_UNIT_LAYERLEVEL" val="1_1_1"/>
  <p:tag name="KSO_WM_TAG_VERSION" val="3.0"/>
  <p:tag name="KSO_WM_BEAUTIFY_FLAG" val="#wm#"/>
  <p:tag name="KSO_WM_DIAGRAM_GROUP_CODE" val="l1-1"/>
  <p:tag name="KSO_WM_UNIT_TYPE" val="l_h_i"/>
  <p:tag name="KSO_WM_UNIT_INDEX" val="1_3_1"/>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DIAGRAM_MAX_ITEMCNT" val="6"/>
  <p:tag name="KSO_WM_DIAGRAM_MIN_ITEMCNT" val="2"/>
  <p:tag name="KSO_WM_DIAGRAM_VIRTUALLY_FRAME" val="{&quot;height&quot;:360.4499999999999,&quot;left&quot;:38.80433070866142,&quot;top&quot;:134.89999999999995,&quot;width&quot;:681.795669291338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2"/>
  <p:tag name="KSO_WM_UNIT_TEXT_FILL_TYPE" val="1"/>
  <p:tag name="KSO_WM_UNIT_USESOURCEFORMAT_APPLY" val="1"/>
</p:tagLst>
</file>

<file path=ppt/tags/tag2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5_5*l_h_f*1_6_3"/>
  <p:tag name="KSO_WM_TEMPLATE_CATEGORY" val="diagram"/>
  <p:tag name="KSO_WM_TEMPLATE_INDEX" val="20231405"/>
  <p:tag name="KSO_WM_UNIT_LAYERLEVEL" val="1_1_1"/>
  <p:tag name="KSO_WM_TAG_VERSION" val="3.0"/>
  <p:tag name="KSO_WM_DIAGRAM_GROUP_CODE" val="l1-1"/>
  <p:tag name="KSO_WM_UNIT_TYPE" val="l_h_f"/>
  <p:tag name="KSO_WM_UNIT_INDEX" val="1_6_3"/>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gradient&quot;:[{&quot;brightness&quot;:0,&quot;colorType&quot;:2,&quot;pos&quot;:0,&quot;rgb&quot;:&quot;#ffffff&quot;,&quot;transparency&quot;:0.8999999761581421},{&quot;brightness&quot;:0,&quot;colorType&quot;:2,&quot;pos&quot;:1,&quot;rgb&quot;:&quot;#ffffff&quot;,&quot;transparency&quot;:1}],&quot;type&quot;:3},&quot;glow&quot;:{&quot;colorType&quot;:0},&quot;line&quot;:{&quot;gradient&quot;:[{&quot;brightness&quot;:0.4000000059604645,&quot;colorType&quot;:1,&quot;foreColorIndex&quot;:6,&quot;pos&quot;:0,&quot;transparency&quot;:0.4000000059604645},{&quot;brightness&quot;:0.4000000059604645,&quot;colorType&quot;:1,&quot;foreColorIndex&quot;:6,&quot;pos&quot;:1,&quot;transparency&quot;:1}],&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SUBTYPE" val="a"/>
  <p:tag name="KSO_WM_UNIT_TEXT_LAYER_COUNT" val="1"/>
  <p:tag name="KSO_WM_UNIT_NOCLEAR" val="0"/>
  <p:tag name="KSO_WM_UNIT_VALUE" val="30"/>
  <p:tag name="KSO_WM_UNIT_TEXT_TYPE" val="1"/>
  <p:tag name="KSO_WM_UNIT_PRESET_TEXT" val="单击此处输入你的项正文，请阐述你的观点"/>
  <p:tag name="KSO_WM_UNIT_TEXT_FILL_FORE_SCHEMECOLOR_INDEX" val="1"/>
  <p:tag name="KSO_WM_UNIT_TEXT_FILL_TYPE" val="1"/>
  <p:tag name="KSO_WM_UNIT_LINE_FORE_SCHEMECOLOR_INDEX" val="10"/>
  <p:tag name="KSO_WM_UNIT_USESOURCEFORMAT_APPLY" val="1"/>
</p:tagLst>
</file>

<file path=ppt/tags/tag2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5_5*l_h_f*1_3_3"/>
  <p:tag name="KSO_WM_TEMPLATE_CATEGORY" val="diagram"/>
  <p:tag name="KSO_WM_TEMPLATE_INDEX" val="20231405"/>
  <p:tag name="KSO_WM_UNIT_LAYERLEVEL" val="1_1_1"/>
  <p:tag name="KSO_WM_TAG_VERSION" val="3.0"/>
  <p:tag name="KSO_WM_DIAGRAM_GROUP_CODE" val="l1-1"/>
  <p:tag name="KSO_WM_UNIT_TYPE" val="l_h_f"/>
  <p:tag name="KSO_WM_UNIT_INDEX" val="1_3_3"/>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gradient&quot;:[{&quot;brightness&quot;:0,&quot;colorType&quot;:2,&quot;pos&quot;:0,&quot;rgb&quot;:&quot;#ffffff&quot;,&quot;transparency&quot;:0.8999999761581421},{&quot;brightness&quot;:0,&quot;colorType&quot;:2,&quot;pos&quot;:1,&quot;rgb&quot;:&quot;#ffffff&quot;,&quot;transparency&quot;:1}],&quot;type&quot;:3},&quot;glow&quot;:{&quot;colorType&quot;:0},&quot;line&quot;:{&quot;gradient&quot;:[{&quot;brightness&quot;:0.4000000059604645,&quot;colorType&quot;:1,&quot;foreColorIndex&quot;:5,&quot;pos&quot;:0,&quot;transparency&quot;:0.4000000059604645},{&quot;brightness&quot;:0.4000000059604645,&quot;colorType&quot;:1,&quot;foreColorIndex&quot;:5,&quot;pos&quot;:1,&quot;transparency&quot;:1}],&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SUBTYPE" val="a"/>
  <p:tag name="KSO_WM_UNIT_TEXT_LAYER_COUNT" val="1"/>
  <p:tag name="KSO_WM_UNIT_NOCLEAR" val="0"/>
  <p:tag name="KSO_WM_UNIT_TEXT_TYPE" val="1"/>
  <p:tag name="KSO_WM_UNIT_VALUE" val="24"/>
  <p:tag name="KSO_WM_UNIT_PRESET_TEXT" val="单击此处输入你的项正文，请阐述你的观点"/>
  <p:tag name="KSO_WM_UNIT_TEXT_FILL_FORE_SCHEMECOLOR_INDEX" val="1"/>
  <p:tag name="KSO_WM_UNIT_TEXT_FILL_TYPE" val="1"/>
  <p:tag name="KSO_WM_UNIT_LINE_FORE_SCHEMECOLOR_INDEX" val="7"/>
  <p:tag name="KSO_WM_UNIT_USESOURCEFORMAT_APPLY" val="1"/>
</p:tagLst>
</file>

<file path=ppt/tags/tag2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5_5*l_h_f*1_5_3"/>
  <p:tag name="KSO_WM_TEMPLATE_CATEGORY" val="diagram"/>
  <p:tag name="KSO_WM_TEMPLATE_INDEX" val="20231405"/>
  <p:tag name="KSO_WM_UNIT_LAYERLEVEL" val="1_1_1"/>
  <p:tag name="KSO_WM_TAG_VERSION" val="3.0"/>
  <p:tag name="KSO_WM_DIAGRAM_GROUP_CODE" val="l1-1"/>
  <p:tag name="KSO_WM_UNIT_TYPE" val="l_h_f"/>
  <p:tag name="KSO_WM_UNIT_INDEX" val="1_5_3"/>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gradient&quot;:[{&quot;brightness&quot;:0,&quot;colorType&quot;:2,&quot;pos&quot;:0,&quot;rgb&quot;:&quot;#ffffff&quot;,&quot;transparency&quot;:0.8999999761581421},{&quot;brightness&quot;:0,&quot;colorType&quot;:2,&quot;pos&quot;:1,&quot;rgb&quot;:&quot;#ffffff&quot;,&quot;transparency&quot;:1}],&quot;type&quot;:3},&quot;glow&quot;:{&quot;colorType&quot;:0},&quot;line&quot;:{&quot;gradient&quot;:[{&quot;brightness&quot;:0.4000000059604645,&quot;colorType&quot;:1,&quot;foreColorIndex&quot;:5,&quot;pos&quot;:0,&quot;transparency&quot;:0.4000000059604645},{&quot;brightness&quot;:0.4000000059604645,&quot;colorType&quot;:1,&quot;foreColorIndex&quot;:5,&quot;pos&quot;:1,&quot;transparency&quot;:1}],&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SUBTYPE" val="a"/>
  <p:tag name="KSO_WM_UNIT_TEXT_LAYER_COUNT" val="1"/>
  <p:tag name="KSO_WM_UNIT_NOCLEAR" val="0"/>
  <p:tag name="KSO_WM_UNIT_TEXT_TYPE" val="1"/>
  <p:tag name="KSO_WM_UNIT_VALUE" val="24"/>
  <p:tag name="KSO_WM_UNIT_PRESET_TEXT" val="单击此处输入你的项正文，请阐述你的观点"/>
  <p:tag name="KSO_WM_UNIT_TEXT_FILL_FORE_SCHEMECOLOR_INDEX" val="1"/>
  <p:tag name="KSO_WM_UNIT_TEXT_FILL_TYPE" val="1"/>
  <p:tag name="KSO_WM_UNIT_LINE_FORE_SCHEMECOLOR_INDEX" val="9"/>
  <p:tag name="KSO_WM_UNIT_USESOURCEFORMAT_APPLY" val="1"/>
</p:tagLst>
</file>

<file path=ppt/tags/tag2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1405_5*l_h_f*1_4_3"/>
  <p:tag name="KSO_WM_TEMPLATE_CATEGORY" val="diagram"/>
  <p:tag name="KSO_WM_TEMPLATE_INDEX" val="20231405"/>
  <p:tag name="KSO_WM_UNIT_LAYERLEVEL" val="1_1_1"/>
  <p:tag name="KSO_WM_TAG_VERSION" val="3.0"/>
  <p:tag name="KSO_WM_DIAGRAM_GROUP_CODE" val="l1-1"/>
  <p:tag name="KSO_WM_UNIT_TYPE" val="l_h_f"/>
  <p:tag name="KSO_WM_UNIT_INDEX" val="1_4_3"/>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gradient&quot;:[{&quot;brightness&quot;:0,&quot;colorType&quot;:2,&quot;pos&quot;:0,&quot;rgb&quot;:&quot;#ffffff&quot;,&quot;transparency&quot;:0.8999999761581421},{&quot;brightness&quot;:0,&quot;colorType&quot;:2,&quot;pos&quot;:1,&quot;rgb&quot;:&quot;#ffffff&quot;,&quot;transparency&quot;:1}],&quot;type&quot;:3},&quot;glow&quot;:{&quot;colorType&quot;:0},&quot;line&quot;:{&quot;gradient&quot;:[{&quot;brightness&quot;:0.4000000059604645,&quot;colorType&quot;:1,&quot;foreColorIndex&quot;:6,&quot;pos&quot;:0,&quot;transparency&quot;:0.4000000059604645},{&quot;brightness&quot;:0.4000000059604645,&quot;colorType&quot;:1,&quot;foreColorIndex&quot;:6,&quot;pos&quot;:1,&quot;transparency&quot;:1}],&quot;type&quot;:2},&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SUBTYPE" val="a"/>
  <p:tag name="KSO_WM_UNIT_TEXT_LAYER_COUNT" val="1"/>
  <p:tag name="KSO_WM_UNIT_NOCLEAR" val="0"/>
  <p:tag name="KSO_WM_UNIT_TEXT_TYPE" val="1"/>
  <p:tag name="KSO_WM_UNIT_VALUE" val="24"/>
  <p:tag name="KSO_WM_UNIT_PRESET_TEXT" val="单击此处输入你的项正文，请阐述你的观点"/>
  <p:tag name="KSO_WM_UNIT_TEXT_FILL_FORE_SCHEMECOLOR_INDEX" val="1"/>
  <p:tag name="KSO_WM_UNIT_TEXT_FILL_TYPE" val="1"/>
  <p:tag name="KSO_WM_UNIT_LINE_FORE_SCHEMECOLOR_INDEX" val="8"/>
  <p:tag name="KSO_WM_UNIT_USESOURCEFORMAT_APPLY" val="1"/>
</p:tagLst>
</file>

<file path=ppt/tags/tag264.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1_1"/>
  <p:tag name="KSO_WM_UNIT_ID" val="diagram20231405_5*l_h_a*1_1_1"/>
  <p:tag name="KSO_WM_TEMPLATE_CATEGORY" val="diagram"/>
  <p:tag name="KSO_WM_TEMPLATE_INDEX" val="20231405"/>
  <p:tag name="KSO_WM_UNIT_LAYERLEVEL" val="1_1_1"/>
  <p:tag name="KSO_WM_TAG_VERSION" val="3.0"/>
  <p:tag name="KSO_WM_DIAGRAM_GROUP_CODE" val="l1-1"/>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gradient&quot;:[{&quot;brightness&quot;:-0.25,&quot;colorType&quot;:1,&quot;foreColorIndex&quot;:5,&quot;pos&quot;:0,&quot;transparency&quot;:0},{&quot;brightness&quot;:0.4000000059604645,&quot;colorType&quot;:1,&quot;foreColorIndex&quot;:5,&quot;pos&quot;:0.9790199995040894,&quot;transparency&quot;:0},{&quot;brightness&quot;:0,&quot;colorType&quot;:1,&quot;foreColorIndex&quot;:5,&quot;pos&quot;:0.4699999988079071,&quot;transparency&quot;:0}],&quot;type&quot;:3},&quot;glow&quot;:{&quot;colorType&quot;:0},&quot;line&quot;:{&quot;type&quot;:0},&quot;shadow&quot;:{&quot;brightness&quot;:0,&quot;colorType&quot;:1,&quot;foreColorIndex&quot;:5,&quot;transparency&quot;:0.600000023841857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TEXT_TYPE" val="1"/>
  <p:tag name="KSO_WM_UNIT_PRESET_TEXT" val="添加标题"/>
  <p:tag name="KSO_WM_UNIT_FILL_TYPE" val="3"/>
  <p:tag name="KSO_WM_UNIT_SHADOW_SCHEMECOLOR_INDEX" val="5"/>
  <p:tag name="KSO_WM_UNIT_USESOURCEFORMAT_APPLY" val="1"/>
</p:tagLst>
</file>

<file path=ppt/tags/tag26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6_1"/>
  <p:tag name="KSO_WM_UNIT_ID" val="diagram20231405_5*l_h_a*1_6_1"/>
  <p:tag name="KSO_WM_TEMPLATE_CATEGORY" val="diagram"/>
  <p:tag name="KSO_WM_TEMPLATE_INDEX" val="20231405"/>
  <p:tag name="KSO_WM_UNIT_LAYERLEVEL" val="1_1_1"/>
  <p:tag name="KSO_WM_TAG_VERSION" val="3.0"/>
  <p:tag name="KSO_WM_DIAGRAM_GROUP_CODE" val="l1-1"/>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gradient&quot;:[{&quot;brightness&quot;:-0.25,&quot;colorType&quot;:1,&quot;foreColorIndex&quot;:6,&quot;pos&quot;:0,&quot;transparency&quot;:0},{&quot;brightness&quot;:0.4000000059604645,&quot;colorType&quot;:1,&quot;foreColorIndex&quot;:6,&quot;pos&quot;:0.9790199995040894,&quot;transparency&quot;:0},{&quot;brightness&quot;:0,&quot;colorType&quot;:1,&quot;foreColorIndex&quot;:6,&quot;pos&quot;:0.4699999988079071,&quot;transparency&quot;:0}],&quot;type&quot;:3},&quot;glow&quot;:{&quot;colorType&quot;:0},&quot;line&quot;:{&quot;type&quot;:0},&quot;shadow&quot;:{&quot;brightness&quot;:0,&quot;colorType&quot;:1,&quot;foreColorIndex&quot;:6,&quot;transparency&quot;:0.600000023841857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TEXT_TYPE" val="1"/>
  <p:tag name="KSO_WM_UNIT_PRESET_TEXT" val="添加标题"/>
  <p:tag name="KSO_WM_UNIT_FILL_TYPE" val="3"/>
  <p:tag name="KSO_WM_UNIT_SHADOW_SCHEMECOLOR_INDEX" val="10"/>
  <p:tag name="KSO_WM_UNIT_USESOURCEFORMAT_APPLY" val="1"/>
</p:tagLst>
</file>

<file path=ppt/tags/tag266.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3_1"/>
  <p:tag name="KSO_WM_UNIT_ID" val="diagram20231405_5*l_h_a*1_3_1"/>
  <p:tag name="KSO_WM_TEMPLATE_CATEGORY" val="diagram"/>
  <p:tag name="KSO_WM_TEMPLATE_INDEX" val="20231405"/>
  <p:tag name="KSO_WM_UNIT_LAYERLEVEL" val="1_1_1"/>
  <p:tag name="KSO_WM_TAG_VERSION" val="3.0"/>
  <p:tag name="KSO_WM_DIAGRAM_GROUP_CODE" val="l1-1"/>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gradient&quot;:[{&quot;brightness&quot;:-0.25,&quot;colorType&quot;:1,&quot;foreColorIndex&quot;:5,&quot;pos&quot;:0,&quot;transparency&quot;:0},{&quot;brightness&quot;:0.4000000059604645,&quot;colorType&quot;:1,&quot;foreColorIndex&quot;:5,&quot;pos&quot;:0.9790199995040894,&quot;transparency&quot;:0},{&quot;brightness&quot;:0,&quot;colorType&quot;:1,&quot;foreColorIndex&quot;:5,&quot;pos&quot;:0.4699999988079071,&quot;transparency&quot;:0}],&quot;type&quot;:3},&quot;glow&quot;:{&quot;colorType&quot;:0},&quot;line&quot;:{&quot;type&quot;:0},&quot;shadow&quot;:{&quot;brightness&quot;:0,&quot;colorType&quot;:1,&quot;foreColorIndex&quot;:5,&quot;transparency&quot;:0.600000023841857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TEXT_TYPE" val="1"/>
  <p:tag name="KSO_WM_UNIT_PRESET_TEXT" val="添加标题"/>
  <p:tag name="KSO_WM_UNIT_FILL_TYPE" val="3"/>
  <p:tag name="KSO_WM_UNIT_SHADOW_SCHEMECOLOR_INDEX" val="7"/>
  <p:tag name="KSO_WM_UNIT_USESOURCEFORMAT_APPLY" val="1"/>
</p:tagLst>
</file>

<file path=ppt/tags/tag267.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5_1"/>
  <p:tag name="KSO_WM_UNIT_ID" val="diagram20231405_5*l_h_a*1_5_1"/>
  <p:tag name="KSO_WM_TEMPLATE_CATEGORY" val="diagram"/>
  <p:tag name="KSO_WM_TEMPLATE_INDEX" val="20231405"/>
  <p:tag name="KSO_WM_UNIT_LAYERLEVEL" val="1_1_1"/>
  <p:tag name="KSO_WM_TAG_VERSION" val="3.0"/>
  <p:tag name="KSO_WM_DIAGRAM_GROUP_CODE" val="l1-1"/>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gradient&quot;:[{&quot;brightness&quot;:-0.25,&quot;colorType&quot;:1,&quot;foreColorIndex&quot;:5,&quot;pos&quot;:0,&quot;transparency&quot;:0},{&quot;brightness&quot;:0.4000000059604645,&quot;colorType&quot;:1,&quot;foreColorIndex&quot;:5,&quot;pos&quot;:0.9790199995040894,&quot;transparency&quot;:0},{&quot;brightness&quot;:0,&quot;colorType&quot;:1,&quot;foreColorIndex&quot;:5,&quot;pos&quot;:0.4699999988079071,&quot;transparency&quot;:0}],&quot;type&quot;:3},&quot;glow&quot;:{&quot;colorType&quot;:0},&quot;line&quot;:{&quot;type&quot;:0},&quot;shadow&quot;:{&quot;brightness&quot;:0,&quot;colorType&quot;:1,&quot;foreColorIndex&quot;:5,&quot;transparency&quot;:0.600000023841857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TEXT_TYPE" val="1"/>
  <p:tag name="KSO_WM_UNIT_PRESET_TEXT" val="添加标题"/>
  <p:tag name="KSO_WM_UNIT_FILL_TYPE" val="3"/>
  <p:tag name="KSO_WM_UNIT_SHADOW_SCHEMECOLOR_INDEX" val="9"/>
  <p:tag name="KSO_WM_UNIT_USESOURCEFORMAT_APPLY" val="1"/>
</p:tagLst>
</file>

<file path=ppt/tags/tag268.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2_1"/>
  <p:tag name="KSO_WM_UNIT_ID" val="diagram20231405_5*l_h_a*1_2_1"/>
  <p:tag name="KSO_WM_TEMPLATE_CATEGORY" val="diagram"/>
  <p:tag name="KSO_WM_TEMPLATE_INDEX" val="20231405"/>
  <p:tag name="KSO_WM_UNIT_LAYERLEVEL" val="1_1_1"/>
  <p:tag name="KSO_WM_TAG_VERSION" val="3.0"/>
  <p:tag name="KSO_WM_DIAGRAM_GROUP_CODE" val="l1-1"/>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gradient&quot;:[{&quot;brightness&quot;:-0.25,&quot;colorType&quot;:1,&quot;foreColorIndex&quot;:6,&quot;pos&quot;:0,&quot;transparency&quot;:0},{&quot;brightness&quot;:0.4000000059604645,&quot;colorType&quot;:1,&quot;foreColorIndex&quot;:6,&quot;pos&quot;:0.9790199995040894,&quot;transparency&quot;:0},{&quot;brightness&quot;:0,&quot;colorType&quot;:1,&quot;foreColorIndex&quot;:6,&quot;pos&quot;:0.4699999988079071,&quot;transparency&quot;:0}],&quot;type&quot;:3},&quot;glow&quot;:{&quot;colorType&quot;:0},&quot;line&quot;:{&quot;type&quot;:0},&quot;shadow&quot;:{&quot;brightness&quot;:0,&quot;colorType&quot;:1,&quot;foreColorIndex&quot;:6,&quot;transparency&quot;:0.600000023841857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TEXT_TYPE" val="1"/>
  <p:tag name="KSO_WM_UNIT_PRESET_TEXT" val="添加标题"/>
  <p:tag name="KSO_WM_UNIT_FILL_TYPE" val="3"/>
  <p:tag name="KSO_WM_UNIT_SHADOW_SCHEMECOLOR_INDEX" val="6"/>
  <p:tag name="KSO_WM_UNIT_USESOURCEFORMAT_APPLY" val="1"/>
</p:tagLst>
</file>

<file path=ppt/tags/tag269.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l_h_a"/>
  <p:tag name="KSO_WM_UNIT_INDEX" val="1_4_1"/>
  <p:tag name="KSO_WM_UNIT_ID" val="diagram20231405_5*l_h_a*1_4_1"/>
  <p:tag name="KSO_WM_TEMPLATE_CATEGORY" val="diagram"/>
  <p:tag name="KSO_WM_TEMPLATE_INDEX" val="20231405"/>
  <p:tag name="KSO_WM_UNIT_LAYERLEVEL" val="1_1_1"/>
  <p:tag name="KSO_WM_TAG_VERSION" val="3.0"/>
  <p:tag name="KSO_WM_DIAGRAM_GROUP_CODE" val="l1-1"/>
  <p:tag name="KSO_WM_DIAGRAM_VERSION" val="3"/>
  <p:tag name="KSO_WM_DIAGRAM_COLOR_TRICK" val="2"/>
  <p:tag name="KSO_WM_DIAGRAM_COLOR_TEXT_CAN_REMOVE" val="n"/>
  <p:tag name="KSO_WM_DIAGRAM_MAX_ITEMCNT" val="6"/>
  <p:tag name="KSO_WM_DIAGRAM_MIN_ITEMCNT" val="2"/>
  <p:tag name="KSO_WM_DIAGRAM_VIRTUALLY_FRAME" val="{&quot;height&quot;:526,&quot;left&quot;:179.6420472440945,&quot;top&quot;:29.85,&quot;width&quot;:1087.1243447996126}"/>
  <p:tag name="KSO_WM_DIAGRAM_COLOR_MATCH_VALUE" val="{&quot;shape&quot;:{&quot;fill&quot;:{&quot;gradient&quot;:[{&quot;brightness&quot;:-0.25,&quot;colorType&quot;:1,&quot;foreColorIndex&quot;:6,&quot;pos&quot;:0,&quot;transparency&quot;:0},{&quot;brightness&quot;:0.4000000059604645,&quot;colorType&quot;:1,&quot;foreColorIndex&quot;:6,&quot;pos&quot;:0.9790199995040894,&quot;transparency&quot;:0},{&quot;brightness&quot;:0,&quot;colorType&quot;:1,&quot;foreColorIndex&quot;:6,&quot;pos&quot;:0.4699999988079071,&quot;transparency&quot;:0}],&quot;type&quot;:3},&quot;glow&quot;:{&quot;colorType&quot;:0},&quot;line&quot;:{&quot;type&quot;:0},&quot;shadow&quot;:{&quot;brightness&quot;:0,&quot;colorType&quot;:1,&quot;foreColorIndex&quot;:6,&quot;transparency&quot;:0.6000000238418579},&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TEXT_TYPE" val="1"/>
  <p:tag name="KSO_WM_UNIT_PRESET_TEXT" val="添加标题"/>
  <p:tag name="KSO_WM_UNIT_FILL_TYPE" val="3"/>
  <p:tag name="KSO_WM_UNIT_SHADOW_SCHEMECOLOR_INDEX" val="8"/>
  <p:tag name="KSO_WM_UNIT_USESOURCEFORMAT_APPLY" val="1"/>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515_3*l_h_f*1_4_1"/>
  <p:tag name="KSO_WM_TEMPLATE_CATEGORY" val="diagram"/>
  <p:tag name="KSO_WM_TEMPLATE_INDEX" val="20235515"/>
  <p:tag name="KSO_WM_UNIT_LAYERLEVEL" val="1_1_1"/>
  <p:tag name="KSO_WM_TAG_VERSION" val="3.0"/>
  <p:tag name="KSO_WM_BEAUTIFY_FLAG" val="#wm#"/>
  <p:tag name="KSO_WM_UNIT_SUBTYPE" val="a"/>
  <p:tag name="KSO_WM_UNIT_TEXT_LAYER_COUNT" val="1"/>
  <p:tag name="KSO_WM_UNIT_NOCLEAR" val="0"/>
  <p:tag name="KSO_WM_DIAGRAM_GROUP_CODE" val="l1-1"/>
  <p:tag name="KSO_WM_UNIT_TYPE" val="l_h_f"/>
  <p:tag name="KSO_WM_UNIT_INDEX" val="1_4_1"/>
  <p:tag name="KSO_WM_DIAGRAM_VERSION" val="3"/>
  <p:tag name="KSO_WM_DIAGRAM_COLOR_TRICK" val="1"/>
  <p:tag name="KSO_WM_DIAGRAM_COLOR_TEXT_CAN_REMOVE" val="n"/>
  <p:tag name="KSO_WM_UNIT_PRESET_TEXT" val="单击添加正文，文字是您思想的提炼，为了最终演示发布的良好效果，请言简意赅的阐述观点。根据需要可酌情增减文字，以便观者可以准确理解您所传达的信息。"/>
  <p:tag name="KSO_WM_UNIT_TEXT_FILL_FORE_SCHEMECOLOR_INDEX" val="1"/>
  <p:tag name="KSO_WM_UNIT_TEXT_FILL_TYPE" val="1"/>
  <p:tag name="KSO_WM_UNIT_TEXT_TYPE" val="1"/>
  <p:tag name="KSO_WM_DIAGRAM_MAX_ITEMCNT" val="6"/>
  <p:tag name="KSO_WM_DIAGRAM_MIN_ITEMCNT" val="2"/>
  <p:tag name="KSO_WM_DIAGRAM_VIRTUALLY_FRAME" val="{&quot;height&quot;:360.4499999999999,&quot;left&quot;:38.80433070866142,&quot;top&quot;:134.89999999999995,&quot;width&quot;:681.795669291338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270.xml><?xml version="1.0" encoding="utf-8"?>
<p:tagLst xmlns:p="http://schemas.openxmlformats.org/presentationml/2006/main">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x"/>
  <p:tag name="KSO_WM_UNIT_INDEX" val="1_1"/>
  <p:tag name="KSO_WM_UNIT_ID" val="diagram20231405_5*l_x*1_1"/>
  <p:tag name="KSO_WM_TEMPLATE_CATEGORY" val="diagram"/>
  <p:tag name="KSO_WM_TEMPLATE_INDEX" val="20231405"/>
  <p:tag name="KSO_WM_UNIT_LAYERLEVEL" val="1_1"/>
  <p:tag name="KSO_WM_TAG_VERSION" val="3.0"/>
  <p:tag name="KSO_WM_BEAUTIFY_FLAG" val="#wm#"/>
  <p:tag name="KSO_WM_UNIT_VALUE" val="203*203"/>
  <p:tag name="KSO_WM_DIAGRAM_COLOR_MATCH_VALUE" val="{&quot;shape&quot;:{&quot;fill&quot;:{&quot;gradient&quot;:[{&quot;brightness&quot;:0,&quot;colorType&quot;:1,&quot;foreColorIndex&quot;:5,&quot;pos&quot;:0,&quot;transparency&quot;:0.6392157077789307},{&quot;brightness&quot;:0.4000000059604645,&quot;colorType&quot;:1,&quot;foreColorIndex&quot;:5,&quot;pos&quot;:0.6899999976158142,&quot;transparency&quot;:0.7098039388656616}],&quot;type&quot;:3},&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DIAGRAM_VIRTUALLY_FRAME" val="{&quot;height&quot;:526,&quot;left&quot;:179.6420472440945,&quot;top&quot;:29.85,&quot;width&quot;:1087.1243447996126}"/>
  <p:tag name="KSO_WM_DIAGRAM_MAX_ITEMCNT" val="6"/>
  <p:tag name="KSO_WM_DIAGRAM_MIN_ITEMCNT" val="2"/>
  <p:tag name="KSO_WM_UNIT_FILL_FORE_SCHEMECOLOR_INDEX" val="5"/>
  <p:tag name="KSO_WM_UNIT_USESOURCEFORMAT_APPLY" val="1"/>
</p:tagLst>
</file>

<file path=ppt/tags/tag271.xml><?xml version="1.0" encoding="utf-8"?>
<p:tagLst xmlns:p="http://schemas.openxmlformats.org/presentationml/2006/main">
  <p:tag name="KSO_WM_SLIDE_ID" val="diagram20231405_5"/>
  <p:tag name="KSO_WM_TEMPLATE_SUBCATEGORY" val="0"/>
  <p:tag name="KSO_WM_TEMPLATE_MASTER_TYPE" val="0"/>
  <p:tag name="KSO_WM_TEMPLATE_COLOR_TYPE" val="0"/>
  <p:tag name="KSO_WM_SLIDE_ITEM_CNT" val="6"/>
  <p:tag name="KSO_WM_SLIDE_INDEX" val="5"/>
  <p:tag name="KSO_WM_TAG_VERSION" val="3.0"/>
  <p:tag name="KSO_WM_BEAUTIFY_FLAG" val="#wm#"/>
  <p:tag name="KSO_WM_TEMPLATE_CATEGORY" val="diagram"/>
  <p:tag name="KSO_WM_TEMPLATE_INDEX" val="20231405"/>
  <p:tag name="KSO_WM_SLIDE_LAYOUT" val="a_l"/>
  <p:tag name="KSO_WM_SLIDE_LAYOUT_CNT" val="1_1"/>
  <p:tag name="KSO_WM_SLIDE_TYPE" val="text"/>
  <p:tag name="KSO_WM_SLIDE_SUBTYPE" val="diag"/>
  <p:tag name="KSO_WM_SLIDE_SIZE" val="826.878*337.89"/>
  <p:tag name="KSO_WM_SLIDE_POSITION" val="65.8631*154.204"/>
  <p:tag name="KSO_WM_DIAGRAM_GROUP_CODE" val="l1-1"/>
  <p:tag name="KSO_WM_SLIDE_DIAGTYPE" val="l"/>
</p:tagLst>
</file>

<file path=ppt/tags/tag272.xml><?xml version="1.0" encoding="utf-8"?>
<p:tagLst xmlns:p="http://schemas.openxmlformats.org/presentationml/2006/main">
  <p:tag name="KSO_WM_DIAGRAM_VIRTUALLY_FRAME" val="{&quot;height&quot;:297.0477165354331,&quot;left&quot;:69.62322834645666,&quot;top&quot;:229.45614173228347,&quot;width&quot;:825.4552755905512}"/>
</p:tagLst>
</file>

<file path=ppt/tags/tag273.xml><?xml version="1.0" encoding="utf-8"?>
<p:tagLst xmlns:p="http://schemas.openxmlformats.org/presentationml/2006/main">
  <p:tag name="KSO_WM_DIAGRAM_VIRTUALLY_FRAME" val="{&quot;height&quot;:297.0477165354331,&quot;left&quot;:69.62322834645666,&quot;top&quot;:229.45614173228347,&quot;width&quot;:825.4552755905512}"/>
</p:tagLst>
</file>

<file path=ppt/tags/tag274.xml><?xml version="1.0" encoding="utf-8"?>
<p:tagLst xmlns:p="http://schemas.openxmlformats.org/presentationml/2006/main">
  <p:tag name="KSO_WM_DIAGRAM_VIRTUALLY_FRAME" val="{&quot;height&quot;:297.0477165354331,&quot;left&quot;:69.62322834645666,&quot;top&quot;:229.45614173228347,&quot;width&quot;:825.4552755905512}"/>
</p:tagLst>
</file>

<file path=ppt/tags/tag275.xml><?xml version="1.0" encoding="utf-8"?>
<p:tagLst xmlns:p="http://schemas.openxmlformats.org/presentationml/2006/main">
  <p:tag name="KSO_WM_DIAGRAM_VIRTUALLY_FRAME" val="{&quot;height&quot;:297.0477165354331,&quot;left&quot;:69.62322834645666,&quot;top&quot;:229.45614173228347,&quot;width&quot;:825.4552755905512}"/>
</p:tagLst>
</file>

<file path=ppt/tags/tag276.xml><?xml version="1.0" encoding="utf-8"?>
<p:tagLst xmlns:p="http://schemas.openxmlformats.org/presentationml/2006/main">
  <p:tag name="KSO_WM_DIAGRAM_VIRTUALLY_FRAME" val="{&quot;height&quot;:297.0477165354331,&quot;left&quot;:69.62322834645666,&quot;top&quot;:229.45614173228347,&quot;width&quot;:825.4552755905512}"/>
</p:tagLst>
</file>

<file path=ppt/tags/tag277.xml><?xml version="1.0" encoding="utf-8"?>
<p:tagLst xmlns:p="http://schemas.openxmlformats.org/presentationml/2006/main">
  <p:tag name="KSO_WM_DIAGRAM_VIRTUALLY_FRAME" val="{&quot;height&quot;:297.0477165354331,&quot;left&quot;:69.62322834645666,&quot;top&quot;:229.45614173228347,&quot;width&quot;:825.4552755905512}"/>
</p:tagLst>
</file>

<file path=ppt/tags/tag278.xml><?xml version="1.0" encoding="utf-8"?>
<p:tagLst xmlns:p="http://schemas.openxmlformats.org/presentationml/2006/main">
  <p:tag name="KSO_WM_DIAGRAM_VIRTUALLY_FRAME" val="{&quot;height&quot;:297.0477165354331,&quot;left&quot;:69.62322834645666,&quot;top&quot;:229.45614173228347,&quot;width&quot;:825.4552755905512}"/>
</p:tagLst>
</file>

<file path=ppt/tags/tag279.xml><?xml version="1.0" encoding="utf-8"?>
<p:tagLst xmlns:p="http://schemas.openxmlformats.org/presentationml/2006/main">
  <p:tag name="KSO_WM_DIAGRAM_VIRTUALLY_FRAME" val="{&quot;height&quot;:297.0477165354331,&quot;left&quot;:69.62322834645666,&quot;top&quot;:229.45614173228347,&quot;width&quot;:825.4552755905512}"/>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515_3*l_h_i*1_4_1"/>
  <p:tag name="KSO_WM_TEMPLATE_CATEGORY" val="diagram"/>
  <p:tag name="KSO_WM_TEMPLATE_INDEX" val="20235515"/>
  <p:tag name="KSO_WM_UNIT_LAYERLEVEL" val="1_1_1"/>
  <p:tag name="KSO_WM_TAG_VERSION" val="3.0"/>
  <p:tag name="KSO_WM_BEAUTIFY_FLAG" val="#wm#"/>
  <p:tag name="KSO_WM_DIAGRAM_GROUP_CODE" val="l1-1"/>
  <p:tag name="KSO_WM_UNIT_TYPE" val="l_h_i"/>
  <p:tag name="KSO_WM_UNIT_INDEX" val="1_4_1"/>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
  <p:tag name="KSO_WM_DIAGRAM_MAX_ITEMCNT" val="6"/>
  <p:tag name="KSO_WM_DIAGRAM_MIN_ITEMCNT" val="2"/>
  <p:tag name="KSO_WM_DIAGRAM_VIRTUALLY_FRAME" val="{&quot;height&quot;:360.4499999999999,&quot;left&quot;:38.80433070866142,&quot;top&quot;:134.89999999999995,&quot;width&quot;:681.7956692913386}"/>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2"/>
  <p:tag name="KSO_WM_UNIT_TEXT_FILL_TYPE" val="1"/>
  <p:tag name="KSO_WM_UNIT_USESOURCEFORMAT_APPLY" val="1"/>
</p:tagLst>
</file>

<file path=ppt/tags/tag280.xml><?xml version="1.0" encoding="utf-8"?>
<p:tagLst xmlns:p="http://schemas.openxmlformats.org/presentationml/2006/main">
  <p:tag name="KSO_WM_DIAGRAM_VIRTUALLY_FRAME" val="{&quot;height&quot;:297.0477165354331,&quot;left&quot;:69.62322834645666,&quot;top&quot;:229.45614173228347,&quot;width&quot;:825.4552755905512}"/>
</p:tagLst>
</file>

<file path=ppt/tags/tag281.xml><?xml version="1.0" encoding="utf-8"?>
<p:tagLst xmlns:p="http://schemas.openxmlformats.org/presentationml/2006/main">
  <p:tag name="KSO_WM_DIAGRAM_VIRTUALLY_FRAME" val="{&quot;height&quot;:297.0477165354331,&quot;left&quot;:69.62322834645666,&quot;top&quot;:229.45614173228347,&quot;width&quot;:825.4552755905512}"/>
</p:tagLst>
</file>

<file path=ppt/tags/tag282.xml><?xml version="1.0" encoding="utf-8"?>
<p:tagLst xmlns:p="http://schemas.openxmlformats.org/presentationml/2006/main">
  <p:tag name="KSO_WM_DIAGRAM_VIRTUALLY_FRAME" val="{&quot;height&quot;:297.0477165354331,&quot;left&quot;:69.62322834645666,&quot;top&quot;:229.45614173228347,&quot;width&quot;:825.4552755905512}"/>
</p:tagLst>
</file>

<file path=ppt/tags/tag283.xml><?xml version="1.0" encoding="utf-8"?>
<p:tagLst xmlns:p="http://schemas.openxmlformats.org/presentationml/2006/main">
  <p:tag name="KSO_WM_DIAGRAM_VIRTUALLY_FRAME" val="{&quot;height&quot;:297.0477165354331,&quot;left&quot;:69.62322834645666,&quot;top&quot;:229.45614173228347,&quot;width&quot;:825.4552755905512}"/>
</p:tagLst>
</file>

<file path=ppt/tags/tag284.xml><?xml version="1.0" encoding="utf-8"?>
<p:tagLst xmlns:p="http://schemas.openxmlformats.org/presentationml/2006/main">
  <p:tag name="KSO_WM_DIAGRAM_VIRTUALLY_FRAME" val="{&quot;height&quot;:297.0477165354331,&quot;left&quot;:69.62322834645666,&quot;top&quot;:229.45614173228347,&quot;width&quot;:825.4552755905512}"/>
</p:tagLst>
</file>

<file path=ppt/tags/tag285.xml><?xml version="1.0" encoding="utf-8"?>
<p:tagLst xmlns:p="http://schemas.openxmlformats.org/presentationml/2006/main">
  <p:tag name="KSO_WM_DIAGRAM_VIRTUALLY_FRAME" val="{&quot;height&quot;:297.0477165354331,&quot;left&quot;:69.62322834645666,&quot;top&quot;:229.45614173228347,&quot;width&quot;:825.4552755905512}"/>
</p:tagLst>
</file>

<file path=ppt/tags/tag286.xml><?xml version="1.0" encoding="utf-8"?>
<p:tagLst xmlns:p="http://schemas.openxmlformats.org/presentationml/2006/main">
  <p:tag name="KSO_WM_DIAGRAM_VIRTUALLY_FRAME" val="{&quot;height&quot;:297.0477165354331,&quot;left&quot;:69.62322834645666,&quot;top&quot;:229.45614173228347,&quot;width&quot;:825.4552755905512}"/>
</p:tagLst>
</file>

<file path=ppt/tags/tag287.xml><?xml version="1.0" encoding="utf-8"?>
<p:tagLst xmlns:p="http://schemas.openxmlformats.org/presentationml/2006/main">
  <p:tag name="KSO_WM_DIAGRAM_VIRTUALLY_FRAME" val="{&quot;height&quot;:297.0477165354331,&quot;left&quot;:69.62322834645666,&quot;top&quot;:229.45614173228347,&quot;width&quot;:825.4552755905512}"/>
</p:tagLst>
</file>

<file path=ppt/tags/tag288.xml><?xml version="1.0" encoding="utf-8"?>
<p:tagLst xmlns:p="http://schemas.openxmlformats.org/presentationml/2006/main">
  <p:tag name="KSO_WM_DIAGRAM_VIRTUALLY_FRAME" val="{&quot;height&quot;:297.0477165354331,&quot;left&quot;:69.62322834645666,&quot;top&quot;:229.45614173228347,&quot;width&quot;:825.4552755905512}"/>
</p:tagLst>
</file>

<file path=ppt/tags/tag289.xml><?xml version="1.0" encoding="utf-8"?>
<p:tagLst xmlns:p="http://schemas.openxmlformats.org/presentationml/2006/main">
  <p:tag name="KSO_WM_DIAGRAM_VIRTUALLY_FRAME" val="{&quot;height&quot;:297.0477165354331,&quot;left&quot;:69.62322834645666,&quot;top&quot;:229.45614173228347,&quot;width&quot;:825.4552755905512}"/>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515_3*l_h_x*1_4_1"/>
  <p:tag name="KSO_WM_TEMPLATE_CATEGORY" val="diagram"/>
  <p:tag name="KSO_WM_TEMPLATE_INDEX" val="20235515"/>
  <p:tag name="KSO_WM_UNIT_LAYERLEVEL" val="1_1_1"/>
  <p:tag name="KSO_WM_TAG_VERSION" val="3.0"/>
  <p:tag name="KSO_WM_BEAUTIFY_FLAG" val="#wm#"/>
  <p:tag name="KSO_WM_UNIT_VALUE" val="29*32"/>
  <p:tag name="KSO_WM_DIAGRAM_GROUP_CODE" val="l1-1"/>
  <p:tag name="KSO_WM_UNIT_TYPE" val="l_h_x"/>
  <p:tag name="KSO_WM_UNIT_INDEX" val="1_4_1"/>
  <p:tag name="KSO_WM_DIAGRAM_VERSION" val="3"/>
  <p:tag name="KSO_WM_DIAGRAM_COLOR_TRICK" val="1"/>
  <p:tag name="KSO_WM_DIAGRAM_COLOR_TEXT_CAN_REMOVE" val="n"/>
  <p:tag name="KSO_WM_DIAGRAM_MAX_ITEMCNT" val="6"/>
  <p:tag name="KSO_WM_DIAGRAM_MIN_ITEMCNT" val="2"/>
  <p:tag name="KSO_WM_DIAGRAM_VIRTUALLY_FRAME" val="{&quot;height&quot;:360.4499999999999,&quot;left&quot;:38.80433070866142,&quot;top&quot;:134.89999999999995,&quot;width&quot;:681.7956692913386}"/>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2"/>
  <p:tag name="KSO_WM_UNIT_TEXT_FILL_TYPE" val="1"/>
  <p:tag name="KSO_WM_UNIT_USESOURCEFORMAT_APPLY" val="1"/>
</p:tagLst>
</file>

<file path=ppt/tags/tag290.xml><?xml version="1.0" encoding="utf-8"?>
<p:tagLst xmlns:p="http://schemas.openxmlformats.org/presentationml/2006/main">
  <p:tag name="KSO_WM_DIAGRAM_VIRTUALLY_FRAME" val="{&quot;height&quot;:297.0477165354331,&quot;left&quot;:69.62322834645666,&quot;top&quot;:229.45614173228347,&quot;width&quot;:825.4552755905512}"/>
</p:tagLst>
</file>

<file path=ppt/tags/tag291.xml><?xml version="1.0" encoding="utf-8"?>
<p:tagLst xmlns:p="http://schemas.openxmlformats.org/presentationml/2006/main">
  <p:tag name="KSO_WM_DIAGRAM_VIRTUALLY_FRAME" val="{&quot;height&quot;:297.0477165354331,&quot;left&quot;:69.62322834645666,&quot;top&quot;:229.45614173228347,&quot;width&quot;:825.4552755905512}"/>
</p:tagLst>
</file>

<file path=ppt/tags/tag292.xml><?xml version="1.0" encoding="utf-8"?>
<p:tagLst xmlns:p="http://schemas.openxmlformats.org/presentationml/2006/main">
  <p:tag name="KSO_WM_BEAUTIFY_FLAG" val="#wm#"/>
  <p:tag name="KSO_WM_TEMPLATE_CATEGORY" val="custom"/>
  <p:tag name="KSO_WM_TEMPLATE_INDEX" val="20205081"/>
</p:tagLst>
</file>

<file path=ppt/tags/tag293.xml><?xml version="1.0" encoding="utf-8"?>
<p:tagLst xmlns:p="http://schemas.openxmlformats.org/presentationml/2006/main">
  <p:tag name="KSO_WM_BEAUTIFY_FLAG" val="#wm#"/>
  <p:tag name="KSO_WM_TEMPLATE_CATEGORY" val="custom"/>
  <p:tag name="KSO_WM_TEMPLATE_INDEX" val="20205081"/>
</p:tagLst>
</file>

<file path=ppt/tags/tag294.xml><?xml version="1.0" encoding="utf-8"?>
<p:tagLst xmlns:p="http://schemas.openxmlformats.org/presentationml/2006/main">
  <p:tag name="KSO_WM_BEAUTIFY_FLAG" val="#wm#"/>
  <p:tag name="KSO_WM_TEMPLATE_CATEGORY" val="custom"/>
  <p:tag name="KSO_WM_TEMPLATE_INDEX" val="20205081"/>
</p:tagLst>
</file>

<file path=ppt/tags/tag2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96.xml><?xml version="1.0" encoding="utf-8"?>
<p:tagLst xmlns:p="http://schemas.openxmlformats.org/presentationml/2006/main">
  <p:tag name="KSO_WM_MEDIACOVER_FLAG" val="1"/>
  <p:tag name="KSO_WM_UNIT_MEDIACOVER_BTN_STATE" val="1"/>
  <p:tag name="KSO_WM_UNIT_MEDIACOVER_BTNRECT" val="0*0*0*0"/>
</p:tagLst>
</file>

<file path=ppt/tags/tag297.xml><?xml version="1.0" encoding="utf-8"?>
<p:tagLst xmlns:p="http://schemas.openxmlformats.org/presentationml/2006/main">
  <p:tag name="KSO_WM_BEAUTIFY_FLAG" val="#wm#"/>
  <p:tag name="KSO_WM_TEMPLATE_CATEGORY" val="custom"/>
  <p:tag name="KSO_WM_TEMPLATE_INDEX" val="20205081"/>
</p:tagLst>
</file>

<file path=ppt/tags/tag298.xml><?xml version="1.0" encoding="utf-8"?>
<p:tagLst xmlns:p="http://schemas.openxmlformats.org/presentationml/2006/main">
  <p:tag name="KSO_WM_BEAUTIFY_FLAG" val="#wm#"/>
  <p:tag name="KSO_WM_TEMPLATE_CATEGORY" val="custom"/>
  <p:tag name="KSO_WM_TEMPLATE_INDEX" val="20205081"/>
</p:tagLst>
</file>

<file path=ppt/tags/tag2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0.xml><?xml version="1.0" encoding="utf-8"?>
<p:tagLst xmlns:p="http://schemas.openxmlformats.org/presentationml/2006/main">
  <p:tag name="KSO_WM_BEAUTIFY_FLAG" val="#wm#"/>
  <p:tag name="KSO_WM_TEMPLATE_CATEGORY" val="custom"/>
  <p:tag name="KSO_WM_TEMPLATE_INDEX" val="20205081"/>
</p:tagLst>
</file>

<file path=ppt/tags/tag3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01.xml><?xml version="1.0" encoding="utf-8"?>
<p:tagLst xmlns:p="http://schemas.openxmlformats.org/presentationml/2006/main">
  <p:tag name="KSO_WM_BEAUTIFY_FLAG" val="#wm#"/>
  <p:tag name="KSO_WM_TEMPLATE_CATEGORY" val="custom"/>
  <p:tag name="KSO_WM_TEMPLATE_INDEX" val="20205081"/>
</p:tagLst>
</file>

<file path=ppt/tags/tag3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03.xml><?xml version="1.0" encoding="utf-8"?>
<p:tagLst xmlns:p="http://schemas.openxmlformats.org/presentationml/2006/main">
  <p:tag name="KSO_WM_MEDIACOVER_FLAG" val="1"/>
  <p:tag name="KSO_WM_UNIT_MEDIACOVER_BTN_STATE" val="1"/>
  <p:tag name="KSO_WM_UNIT_MEDIACOVER_BTNRECT" val="0*0*0*0"/>
</p:tagLst>
</file>

<file path=ppt/tags/tag304.xml><?xml version="1.0" encoding="utf-8"?>
<p:tagLst xmlns:p="http://schemas.openxmlformats.org/presentationml/2006/main">
  <p:tag name="KSO_WM_MEDIACOVER_FLAG" val="1"/>
  <p:tag name="KSO_WM_UNIT_MEDIACOVER_BTN_STATE" val="1"/>
  <p:tag name="KSO_WM_UNIT_MEDIACOVER_BTNRECT" val="0*0*0*0"/>
</p:tagLst>
</file>

<file path=ppt/tags/tag305.xml><?xml version="1.0" encoding="utf-8"?>
<p:tagLst xmlns:p="http://schemas.openxmlformats.org/presentationml/2006/main">
  <p:tag name="KSO_WM_BEAUTIFY_FLAG" val="#wm#"/>
  <p:tag name="KSO_WM_TEMPLATE_CATEGORY" val="custom"/>
  <p:tag name="KSO_WM_TEMPLATE_INDEX" val="20205081"/>
</p:tagLst>
</file>

<file path=ppt/tags/tag306.xml><?xml version="1.0" encoding="utf-8"?>
<p:tagLst xmlns:p="http://schemas.openxmlformats.org/presentationml/2006/main">
  <p:tag name="KSO_WM_BEAUTIFY_FLAG" val="#wm#"/>
  <p:tag name="KSO_WM_TEMPLATE_CATEGORY" val="custom"/>
  <p:tag name="KSO_WM_TEMPLATE_INDEX" val="20205081"/>
</p:tagLst>
</file>

<file path=ppt/tags/tag307.xml><?xml version="1.0" encoding="utf-8"?>
<p:tagLst xmlns:p="http://schemas.openxmlformats.org/presentationml/2006/main">
  <p:tag name="KSO_WM_MEDIACOVER_FLAG" val="1"/>
  <p:tag name="KSO_WM_UNIT_MEDIACOVER_BTN_STATE" val="1"/>
  <p:tag name="KSO_WM_UNIT_MEDIACOVER_BTNRECT" val="0*0*0*0"/>
</p:tagLst>
</file>

<file path=ppt/tags/tag308.xml><?xml version="1.0" encoding="utf-8"?>
<p:tagLst xmlns:p="http://schemas.openxmlformats.org/presentationml/2006/main">
  <p:tag name="KSO_WM_BEAUTIFY_FLAG" val="#wm#"/>
  <p:tag name="KSO_WM_TEMPLATE_CATEGORY" val="custom"/>
  <p:tag name="KSO_WM_TEMPLATE_INDEX" val="20205081"/>
</p:tagLst>
</file>

<file path=ppt/tags/tag309.xml><?xml version="1.0" encoding="utf-8"?>
<p:tagLst xmlns:p="http://schemas.openxmlformats.org/presentationml/2006/main">
  <p:tag name="KSO_WM_BEAUTIFY_FLAG" val="#wm#"/>
  <p:tag name="KSO_WM_TEMPLATE_CATEGORY" val="custom"/>
  <p:tag name="KSO_WM_TEMPLATE_INDEX" val="20205081"/>
</p:tagLst>
</file>

<file path=ppt/tags/tag31.xml><?xml version="1.0" encoding="utf-8"?>
<p:tagLst xmlns:p="http://schemas.openxmlformats.org/presentationml/2006/main">
  <p:tag name="KSO_WM_UNIT_VALUE" val="1233*871"/>
  <p:tag name="KSO_WM_UNIT_HIGHLIGHT" val="0"/>
  <p:tag name="KSO_WM_UNIT_COMPATIBLE" val="0"/>
  <p:tag name="KSO_WM_UNIT_DIAGRAM_ISNUMVISUAL" val="0"/>
  <p:tag name="KSO_WM_UNIT_DIAGRAM_ISREFERUNIT" val="0"/>
  <p:tag name="KSO_WM_DIAGRAM_GROUP_CODE" val="l1-1"/>
  <p:tag name="KSO_WM_UNIT_TYPE" val="d"/>
  <p:tag name="KSO_WM_UNIT_INDEX" val="1"/>
  <p:tag name="KSO_WM_UNIT_ID" val="custom20231770_1*d*1"/>
  <p:tag name="KSO_WM_TEMPLATE_CATEGORY" val="custom"/>
  <p:tag name="KSO_WM_TEMPLATE_INDEX" val="20231770"/>
  <p:tag name="KSO_WM_UNIT_LAYERLEVEL" val="1"/>
  <p:tag name="KSO_WM_TAG_VERSION" val="3.0"/>
  <p:tag name="KSO_WM_BEAUTIFY_FLAG" val="#wm#"/>
  <p:tag name="KSO_WM_UNIT_LINE_FORE_SCHEMECOLOR_INDEX" val="13"/>
  <p:tag name="KSO_WM_UNIT_LINE_FILL_TYPE" val="2"/>
  <p:tag name="KSO_WM_UNIT_SHADOW_SCHEMECOLOR_INDEX" val="13"/>
  <p:tag name="KSO_WM_UNIT_USESOURCEFORMAT_APPLY" val="1"/>
  <p:tag name="KSO_WM_UNIT_PICTURE_SUBTYPE" val="b"/>
  <p:tag name="KSO_WM_UNIT_FILL_FORE_SCHEMECOLOR_INDEX" val="5"/>
  <p:tag name="KSO_WM_UNIT_FILL_TYPE" val="1"/>
</p:tagLst>
</file>

<file path=ppt/tags/tag310.xml><?xml version="1.0" encoding="utf-8"?>
<p:tagLst xmlns:p="http://schemas.openxmlformats.org/presentationml/2006/main">
  <p:tag name="KSO_WM_DIAGRAM_VIRTUALLY_FRAME" val="{&quot;height&quot;:260,&quot;left&quot;:60,&quot;top&quot;:230,&quot;width&quot;:840}"/>
</p:tagLst>
</file>

<file path=ppt/tags/tag311.xml><?xml version="1.0" encoding="utf-8"?>
<p:tagLst xmlns:p="http://schemas.openxmlformats.org/presentationml/2006/main">
  <p:tag name="KSO_WM_DIAGRAM_VIRTUALLY_FRAME" val="{&quot;height&quot;:260,&quot;left&quot;:60,&quot;top&quot;:230,&quot;width&quot;:840}"/>
</p:tagLst>
</file>

<file path=ppt/tags/tag312.xml><?xml version="1.0" encoding="utf-8"?>
<p:tagLst xmlns:p="http://schemas.openxmlformats.org/presentationml/2006/main">
  <p:tag name="KSO_WM_DIAGRAM_VIRTUALLY_FRAME" val="{&quot;height&quot;:260,&quot;left&quot;:60,&quot;top&quot;:230,&quot;width&quot;:840}"/>
</p:tagLst>
</file>

<file path=ppt/tags/tag313.xml><?xml version="1.0" encoding="utf-8"?>
<p:tagLst xmlns:p="http://schemas.openxmlformats.org/presentationml/2006/main">
  <p:tag name="KSO_WM_DIAGRAM_VIRTUALLY_FRAME" val="{&quot;height&quot;:260,&quot;left&quot;:60,&quot;top&quot;:230,&quot;width&quot;:840}"/>
</p:tagLst>
</file>

<file path=ppt/tags/tag314.xml><?xml version="1.0" encoding="utf-8"?>
<p:tagLst xmlns:p="http://schemas.openxmlformats.org/presentationml/2006/main">
  <p:tag name="KSO_WM_DIAGRAM_VIRTUALLY_FRAME" val="{&quot;height&quot;:260,&quot;left&quot;:60,&quot;top&quot;:230,&quot;width&quot;:840}"/>
</p:tagLst>
</file>

<file path=ppt/tags/tag315.xml><?xml version="1.0" encoding="utf-8"?>
<p:tagLst xmlns:p="http://schemas.openxmlformats.org/presentationml/2006/main">
  <p:tag name="KSO_WM_DIAGRAM_VIRTUALLY_FRAME" val="{&quot;height&quot;:260,&quot;left&quot;:60,&quot;top&quot;:230,&quot;width&quot;:840}"/>
</p:tagLst>
</file>

<file path=ppt/tags/tag316.xml><?xml version="1.0" encoding="utf-8"?>
<p:tagLst xmlns:p="http://schemas.openxmlformats.org/presentationml/2006/main">
  <p:tag name="KSO_WM_DIAGRAM_VIRTUALLY_FRAME" val="{&quot;height&quot;:260,&quot;left&quot;:60,&quot;top&quot;:230,&quot;width&quot;:840}"/>
</p:tagLst>
</file>

<file path=ppt/tags/tag317.xml><?xml version="1.0" encoding="utf-8"?>
<p:tagLst xmlns:p="http://schemas.openxmlformats.org/presentationml/2006/main">
  <p:tag name="KSO_WM_DIAGRAM_VIRTUALLY_FRAME" val="{&quot;height&quot;:260,&quot;left&quot;:60,&quot;top&quot;:230,&quot;width&quot;:840}"/>
</p:tagLst>
</file>

<file path=ppt/tags/tag318.xml><?xml version="1.0" encoding="utf-8"?>
<p:tagLst xmlns:p="http://schemas.openxmlformats.org/presentationml/2006/main">
  <p:tag name="KSO_WM_DIAGRAM_VIRTUALLY_FRAME" val="{&quot;height&quot;:260,&quot;left&quot;:60,&quot;top&quot;:230,&quot;width&quot;:840}"/>
</p:tagLst>
</file>

<file path=ppt/tags/tag319.xml><?xml version="1.0" encoding="utf-8"?>
<p:tagLst xmlns:p="http://schemas.openxmlformats.org/presentationml/2006/main">
  <p:tag name="KSO_WM_DIAGRAM_VIRTUALLY_FRAME" val="{&quot;height&quot;:260,&quot;left&quot;:60,&quot;top&quot;:230,&quot;width&quot;:840}"/>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4_1"/>
  <p:tag name="KSO_WM_UNIT_ID" val="diagram20235641_3*l_h_i*1_4_1"/>
  <p:tag name="KSO_WM_TEMPLATE_CATEGORY" val="diagram"/>
  <p:tag name="KSO_WM_TEMPLATE_INDEX" val="20235641"/>
  <p:tag name="KSO_WM_UNIT_LAYERLEVEL" val="1_1_1"/>
  <p:tag name="KSO_WM_TAG_VERSION" val="3.0"/>
  <p:tag name="KSO_WM_DIAGRAM_MAX_ITEMCNT" val="4"/>
  <p:tag name="KSO_WM_DIAGRAM_MIN_ITEMCNT" val="2"/>
  <p:tag name="KSO_WM_DIAGRAM_VIRTUALLY_FRAME" val="{&quot;height&quot;:386.5,&quot;left&quot;:359.85,&quot;top&quot;:132.00000000000003,&quot;width&quot;:1012.7}"/>
  <p:tag name="KSO_WM_DIAGRAM_COLOR_MATCH_VALUE" val="{&quot;shape&quot;:{&quot;fill&quot;:{&quot;solid&quot;:{&quot;brightness&quot;:0.6000000238418579,&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GROUP_CODE" val="l1-1"/>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6"/>
  <p:tag name="KSO_WM_UNIT_TEXT_FILL_FORE_SCHEMECOLOR_INDEX" val="2"/>
  <p:tag name="KSO_WM_UNIT_TEXT_FILL_TYPE" val="1"/>
  <p:tag name="KSO_WM_UNIT_USESOURCEFORMAT_APPLY" val="1"/>
</p:tagLst>
</file>

<file path=ppt/tags/tag320.xml><?xml version="1.0" encoding="utf-8"?>
<p:tagLst xmlns:p="http://schemas.openxmlformats.org/presentationml/2006/main">
  <p:tag name="KSO_WM_DIAGRAM_VIRTUALLY_FRAME" val="{&quot;height&quot;:260,&quot;left&quot;:60,&quot;top&quot;:230,&quot;width&quot;:840}"/>
</p:tagLst>
</file>

<file path=ppt/tags/tag321.xml><?xml version="1.0" encoding="utf-8"?>
<p:tagLst xmlns:p="http://schemas.openxmlformats.org/presentationml/2006/main">
  <p:tag name="KSO_WM_DIAGRAM_VIRTUALLY_FRAME" val="{&quot;height&quot;:260,&quot;left&quot;:60,&quot;top&quot;:230,&quot;width&quot;:840}"/>
</p:tagLst>
</file>

<file path=ppt/tags/tag322.xml><?xml version="1.0" encoding="utf-8"?>
<p:tagLst xmlns:p="http://schemas.openxmlformats.org/presentationml/2006/main">
  <p:tag name="KSO_WM_DIAGRAM_VIRTUALLY_FRAME" val="{&quot;height&quot;:275,&quot;left&quot;:60,&quot;top&quot;:140,&quot;width&quot;:400}"/>
</p:tagLst>
</file>

<file path=ppt/tags/tag323.xml><?xml version="1.0" encoding="utf-8"?>
<p:tagLst xmlns:p="http://schemas.openxmlformats.org/presentationml/2006/main">
  <p:tag name="KSO_WM_DIAGRAM_VIRTUALLY_FRAME" val="{&quot;height&quot;:275,&quot;left&quot;:60,&quot;top&quot;:140,&quot;width&quot;:400}"/>
</p:tagLst>
</file>

<file path=ppt/tags/tag324.xml><?xml version="1.0" encoding="utf-8"?>
<p:tagLst xmlns:p="http://schemas.openxmlformats.org/presentationml/2006/main">
  <p:tag name="KSO_WM_DIAGRAM_VIRTUALLY_FRAME" val="{&quot;height&quot;:275,&quot;left&quot;:60,&quot;top&quot;:140,&quot;width&quot;:400}"/>
</p:tagLst>
</file>

<file path=ppt/tags/tag325.xml><?xml version="1.0" encoding="utf-8"?>
<p:tagLst xmlns:p="http://schemas.openxmlformats.org/presentationml/2006/main">
  <p:tag name="KSO_WM_DIAGRAM_VIRTUALLY_FRAME" val="{&quot;height&quot;:275,&quot;left&quot;:60,&quot;top&quot;:140,&quot;width&quot;:400}"/>
</p:tagLst>
</file>

<file path=ppt/tags/tag33.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4_1"/>
  <p:tag name="KSO_WM_UNIT_ID" val="diagram20235641_3*l_h_f*1_4_1"/>
  <p:tag name="KSO_WM_TEMPLATE_CATEGORY" val="diagram"/>
  <p:tag name="KSO_WM_TEMPLATE_INDEX" val="20235641"/>
  <p:tag name="KSO_WM_UNIT_LAYERLEVEL" val="1_1_1"/>
  <p:tag name="KSO_WM_TAG_VERSION" val="3.0"/>
  <p:tag name="KSO_WM_UNIT_TEXT_FILL_FORE_SCHEMECOLOR_INDEX_BRIGHTNESS" val="0.15"/>
  <p:tag name="KSO_WM_DIAGRAM_MAX_ITEMCNT" val="4"/>
  <p:tag name="KSO_WM_DIAGRAM_MIN_ITEMCNT" val="2"/>
  <p:tag name="KSO_WM_DIAGRAM_VIRTUALLY_FRAME" val="{&quot;height&quot;:386.5,&quot;left&quot;:359.85,&quot;top&quot;:132.00000000000003,&quot;width&quot;:1012.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DIAGRAM_GROUP_CODE" val="l1-1"/>
  <p:tag name="KSO_WM_DIAGRAM_VERSION" val="3"/>
  <p:tag name="KSO_WM_DIAGRAM_COLOR_TRICK" val="1"/>
  <p:tag name="KSO_WM_DIAGRAM_COLOR_TEXT_CAN_REMOVE" val="n"/>
  <p:tag name="KSO_WM_UNIT_VALUE" val="74"/>
  <p:tag name="KSO_WM_UNIT_PRESET_TEXT" val="单击此处输入正文，文字是您思想的提炼，请尽量言简意赅的阐述观点。单击输入正文，请尽量言简意赅的阐述观点。"/>
  <p:tag name="KSO_WM_UNIT_TEXT_FILL_FORE_SCHEMECOLOR_INDEX" val="1"/>
  <p:tag name="KSO_WM_UNIT_TEXT_FILL_TYPE" val="1"/>
  <p:tag name="KSO_WM_UNIT_USESOURCEFORMAT_APPLY" val="1"/>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1_1"/>
  <p:tag name="KSO_WM_UNIT_ID" val="diagram20235641_3*l_h_i*1_1_1"/>
  <p:tag name="KSO_WM_TEMPLATE_CATEGORY" val="diagram"/>
  <p:tag name="KSO_WM_TEMPLATE_INDEX" val="20235641"/>
  <p:tag name="KSO_WM_UNIT_LAYERLEVEL" val="1_1_1"/>
  <p:tag name="KSO_WM_TAG_VERSION" val="3.0"/>
  <p:tag name="KSO_WM_DIAGRAM_MAX_ITEMCNT" val="4"/>
  <p:tag name="KSO_WM_DIAGRAM_MIN_ITEMCNT" val="2"/>
  <p:tag name="KSO_WM_DIAGRAM_VIRTUALLY_FRAME" val="{&quot;height&quot;:386.5,&quot;left&quot;:359.85,&quot;top&quot;:132.00000000000003,&quot;width&quot;:1012.7}"/>
  <p:tag name="KSO_WM_DIAGRAM_COLOR_MATCH_VALUE" val="{&quot;shape&quot;:{&quot;fill&quot;:{&quot;solid&quot;:{&quot;brightness&quot;:0.6000000238418579,&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GROUP_CODE" val="l1-1"/>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6"/>
  <p:tag name="KSO_WM_UNIT_TEXT_FILL_FORE_SCHEMECOLOR_INDEX" val="2"/>
  <p:tag name="KSO_WM_UNIT_TEXT_FILL_TYPE" val="1"/>
  <p:tag name="KSO_WM_UNIT_USESOURCEFORMAT_APPLY" val="1"/>
</p:tagLst>
</file>

<file path=ppt/tags/tag35.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1_1"/>
  <p:tag name="KSO_WM_UNIT_ID" val="diagram20235641_3*l_h_f*1_1_1"/>
  <p:tag name="KSO_WM_TEMPLATE_CATEGORY" val="diagram"/>
  <p:tag name="KSO_WM_TEMPLATE_INDEX" val="20235641"/>
  <p:tag name="KSO_WM_UNIT_LAYERLEVEL" val="1_1_1"/>
  <p:tag name="KSO_WM_TAG_VERSION" val="3.0"/>
  <p:tag name="KSO_WM_UNIT_TEXT_FILL_FORE_SCHEMECOLOR_INDEX_BRIGHTNESS" val="0.15"/>
  <p:tag name="KSO_WM_DIAGRAM_MAX_ITEMCNT" val="4"/>
  <p:tag name="KSO_WM_DIAGRAM_MIN_ITEMCNT" val="2"/>
  <p:tag name="KSO_WM_DIAGRAM_VIRTUALLY_FRAME" val="{&quot;height&quot;:386.5,&quot;left&quot;:359.85,&quot;top&quot;:132.00000000000003,&quot;width&quot;:1012.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DIAGRAM_GROUP_CODE" val="l1-1"/>
  <p:tag name="KSO_WM_DIAGRAM_VERSION" val="3"/>
  <p:tag name="KSO_WM_DIAGRAM_COLOR_TRICK" val="1"/>
  <p:tag name="KSO_WM_DIAGRAM_COLOR_TEXT_CAN_REMOVE" val="n"/>
  <p:tag name="KSO_WM_UNIT_VALUE" val="74"/>
  <p:tag name="KSO_WM_UNIT_PRESET_TEXT" val="单击此处添加文本具体内容，请尽量简明扼要地阐述您的内容观点。根据需要可酌情增减文字，以便观者能够准确地理解您传达的思想。"/>
  <p:tag name="KSO_WM_UNIT_TEXT_FILL_FORE_SCHEMECOLOR_INDEX" val="1"/>
  <p:tag name="KSO_WM_UNIT_TEXT_FILL_TYPE" val="1"/>
  <p:tag name="KSO_WM_UNIT_USESOURCEFORMAT_APPLY" val="1"/>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2_1"/>
  <p:tag name="KSO_WM_UNIT_ID" val="diagram20235641_3*l_h_i*1_2_1"/>
  <p:tag name="KSO_WM_TEMPLATE_CATEGORY" val="diagram"/>
  <p:tag name="KSO_WM_TEMPLATE_INDEX" val="20235641"/>
  <p:tag name="KSO_WM_UNIT_LAYERLEVEL" val="1_1_1"/>
  <p:tag name="KSO_WM_TAG_VERSION" val="3.0"/>
  <p:tag name="KSO_WM_DIAGRAM_MAX_ITEMCNT" val="4"/>
  <p:tag name="KSO_WM_DIAGRAM_MIN_ITEMCNT" val="2"/>
  <p:tag name="KSO_WM_DIAGRAM_VIRTUALLY_FRAME" val="{&quot;height&quot;:386.5,&quot;left&quot;:359.85,&quot;top&quot;:132.00000000000003,&quot;width&quot;:1012.7}"/>
  <p:tag name="KSO_WM_DIAGRAM_COLOR_MATCH_VALUE" val="{&quot;shape&quot;:{&quot;fill&quot;:{&quot;solid&quot;:{&quot;brightness&quot;:0.6000000238418579,&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GROUP_CODE" val="l1-1"/>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6"/>
  <p:tag name="KSO_WM_UNIT_TEXT_FILL_FORE_SCHEMECOLOR_INDEX" val="2"/>
  <p:tag name="KSO_WM_UNIT_TEXT_FILL_TYPE" val="1"/>
  <p:tag name="KSO_WM_UNIT_USESOURCEFORMAT_APPLY" val="1"/>
</p:tagLst>
</file>

<file path=ppt/tags/tag37.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UNIT_TYPE" val="l_h_f"/>
  <p:tag name="KSO_WM_UNIT_INDEX" val="1_2_1"/>
  <p:tag name="KSO_WM_UNIT_ID" val="diagram20235641_3*l_h_f*1_2_1"/>
  <p:tag name="KSO_WM_TEMPLATE_CATEGORY" val="diagram"/>
  <p:tag name="KSO_WM_TEMPLATE_INDEX" val="20235641"/>
  <p:tag name="KSO_WM_UNIT_LAYERLEVEL" val="1_1_1"/>
  <p:tag name="KSO_WM_TAG_VERSION" val="3.0"/>
  <p:tag name="KSO_WM_UNIT_TEXT_FILL_FORE_SCHEMECOLOR_INDEX_BRIGHTNESS" val="0.15"/>
  <p:tag name="KSO_WM_DIAGRAM_MAX_ITEMCNT" val="4"/>
  <p:tag name="KSO_WM_DIAGRAM_MIN_ITEMCNT" val="2"/>
  <p:tag name="KSO_WM_DIAGRAM_VIRTUALLY_FRAME" val="{&quot;height&quot;:386.5,&quot;left&quot;:359.85,&quot;top&quot;:132.00000000000003,&quot;width&quot;:1012.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UNIT_TEXT_LAYER_COUNT" val="1"/>
  <p:tag name="KSO_WM_BEAUTIFY_FLAG" val="#wm#"/>
  <p:tag name="KSO_WM_DIAGRAM_GROUP_CODE" val="l1-1"/>
  <p:tag name="KSO_WM_DIAGRAM_VERSION" val="3"/>
  <p:tag name="KSO_WM_DIAGRAM_COLOR_TRICK" val="1"/>
  <p:tag name="KSO_WM_DIAGRAM_COLOR_TEXT_CAN_REMOVE" val="n"/>
  <p:tag name="KSO_WM_UNIT_VALUE" val="74"/>
  <p:tag name="KSO_WM_UNIT_PRESET_TEXT" val="请单击此处输入你的正文具体内容，文字是您思想的提炼，为了最终演示发布的良好效果，可酌情增减你的文字。"/>
  <p:tag name="KSO_WM_UNIT_TEXT_FILL_FORE_SCHEMECOLOR_INDEX" val="1"/>
  <p:tag name="KSO_WM_UNIT_TEXT_FILL_TYPE" val="1"/>
  <p:tag name="KSO_WM_UNIT_USESOURCEFORMAT_APPLY" val="1"/>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3_1"/>
  <p:tag name="KSO_WM_UNIT_ID" val="diagram20235641_3*l_h_i*1_3_1"/>
  <p:tag name="KSO_WM_TEMPLATE_CATEGORY" val="diagram"/>
  <p:tag name="KSO_WM_TEMPLATE_INDEX" val="20235641"/>
  <p:tag name="KSO_WM_UNIT_LAYERLEVEL" val="1_1_1"/>
  <p:tag name="KSO_WM_TAG_VERSION" val="3.0"/>
  <p:tag name="KSO_WM_DIAGRAM_MAX_ITEMCNT" val="4"/>
  <p:tag name="KSO_WM_DIAGRAM_MIN_ITEMCNT" val="2"/>
  <p:tag name="KSO_WM_DIAGRAM_VIRTUALLY_FRAME" val="{&quot;height&quot;:386.5,&quot;left&quot;:359.85,&quot;top&quot;:132.00000000000003,&quot;width&quot;:1012.7}"/>
  <p:tag name="KSO_WM_DIAGRAM_COLOR_MATCH_VALUE" val="{&quot;shape&quot;:{&quot;fill&quot;:{&quot;solid&quot;:{&quot;brightness&quot;:0.6000000238418579,&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DIAGRAM_GROUP_CODE" val="l1-1"/>
  <p:tag name="KSO_WM_DIAGRAM_VERSION" val="3"/>
  <p:tag name="KSO_WM_DIAGRAM_COLOR_TRICK" val="1"/>
  <p:tag name="KSO_WM_DIAGRAM_COLOR_TEXT_CAN_REMOVE" val="n"/>
  <p:tag name="KSO_WM_UNIT_FILL_TYPE" val="1"/>
  <p:tag name="KSO_WM_UNIT_FILL_FORE_SCHEMECOLOR_INDEX" val="5"/>
  <p:tag name="KSO_WM_UNIT_FILL_FORE_SCHEMECOLOR_INDEX_BRIGHTNESS" val="0.6"/>
  <p:tag name="KSO_WM_UNIT_TEXT_FILL_FORE_SCHEMECOLOR_INDEX" val="2"/>
  <p:tag name="KSO_WM_UNIT_TEXT_FILL_TYPE" val="1"/>
  <p:tag name="KSO_WM_UNIT_USESOURCEFORMAT_APPLY" val="1"/>
</p:tagLst>
</file>

<file path=ppt/tags/tag39.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l_h_f"/>
  <p:tag name="KSO_WM_UNIT_INDEX" val="1_3_1"/>
  <p:tag name="KSO_WM_UNIT_ID" val="diagram20235641_3*l_h_f*1_3_1"/>
  <p:tag name="KSO_WM_TEMPLATE_CATEGORY" val="diagram"/>
  <p:tag name="KSO_WM_TEMPLATE_INDEX" val="20235641"/>
  <p:tag name="KSO_WM_UNIT_LAYERLEVEL" val="1_1_1"/>
  <p:tag name="KSO_WM_TAG_VERSION" val="3.0"/>
  <p:tag name="KSO_WM_UNIT_TEXT_FILL_FORE_SCHEMECOLOR_INDEX_BRIGHTNESS" val="0.15"/>
  <p:tag name="KSO_WM_DIAGRAM_MAX_ITEMCNT" val="4"/>
  <p:tag name="KSO_WM_DIAGRAM_MIN_ITEMCNT" val="2"/>
  <p:tag name="KSO_WM_DIAGRAM_VIRTUALLY_FRAME" val="{&quot;height&quot;:386.5,&quot;left&quot;:359.85,&quot;top&quot;:132.00000000000003,&quot;width&quot;:1012.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BEAUTIFY_FLAG" val="#wm#"/>
  <p:tag name="KSO_WM_UNIT_SUBTYPE" val="a"/>
  <p:tag name="KSO_WM_UNIT_TEXT_LAYER_COUNT" val="1"/>
  <p:tag name="KSO_WM_DIAGRAM_GROUP_CODE" val="l1-1"/>
  <p:tag name="KSO_WM_DIAGRAM_VERSION" val="3"/>
  <p:tag name="KSO_WM_DIAGRAM_COLOR_TRICK" val="1"/>
  <p:tag name="KSO_WM_DIAGRAM_COLOR_TEXT_CAN_REMOVE" val="n"/>
  <p:tag name="KSO_WM_UNIT_VALUE" val="24"/>
  <p:tag name="KSO_WM_UNIT_PRESET_TEXT" val="添加标题"/>
  <p:tag name="KSO_WM_UNIT_TEXT_FILL_FORE_SCHEMECOLOR_INDEX" val="1"/>
  <p:tag name="KSO_WM_UNIT_TEXT_FILL_TYPE" val="1"/>
  <p:tag name="KSO_WM_UNIT_USESOURCEFORMAT_APPLY" val="1"/>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2_3"/>
  <p:tag name="KSO_WM_UNIT_ID" val="diagram20235641_3*l_h_i*1_2_3"/>
  <p:tag name="KSO_WM_TEMPLATE_CATEGORY" val="diagram"/>
  <p:tag name="KSO_WM_TEMPLATE_INDEX" val="20235641"/>
  <p:tag name="KSO_WM_UNIT_LAYERLEVEL" val="1_1_1"/>
  <p:tag name="KSO_WM_TAG_VERSION" val="3.0"/>
  <p:tag name="KSO_WM_UNIT_TEXT_FILL_FORE_SCHEMECOLOR_INDEX_BRIGHTNESS" val="0.15"/>
  <p:tag name="KSO_WM_DIAGRAM_MAX_ITEMCNT" val="4"/>
  <p:tag name="KSO_WM_DIAGRAM_MIN_ITEMCNT" val="2"/>
  <p:tag name="KSO_WM_DIAGRAM_VIRTUALLY_FRAME" val="{&quot;height&quot;:386.5,&quot;left&quot;:359.85,&quot;top&quot;:132.00000000000003,&quot;width&quot;:1012.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TEXT_FILL_FORE_SCHEMECOLOR_INDEX" val="1"/>
  <p:tag name="KSO_WM_UNIT_TEXT_FILL_TYPE" val="1"/>
  <p:tag name="KSO_WM_BEAUTIFY_FLAG" val="#wm#"/>
  <p:tag name="KSO_WM_DIAGRAM_GROUP_CODE" val="l1-1"/>
  <p:tag name="KSO_WM_DIAGRAM_VERSION" val="3"/>
  <p:tag name="KSO_WM_DIAGRAM_COLOR_TRICK" val="1"/>
  <p:tag name="KSO_WM_DIAGRAM_COLOR_TEXT_CAN_REMOVE" val="n"/>
  <p:tag name="KSO_WM_UNIT_USESOURCEFORMAT_APPLY" val="1"/>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1_3"/>
  <p:tag name="KSO_WM_UNIT_ID" val="diagram20235641_3*l_h_i*1_1_3"/>
  <p:tag name="KSO_WM_TEMPLATE_CATEGORY" val="diagram"/>
  <p:tag name="KSO_WM_TEMPLATE_INDEX" val="20235641"/>
  <p:tag name="KSO_WM_UNIT_LAYERLEVEL" val="1_1_1"/>
  <p:tag name="KSO_WM_TAG_VERSION" val="3.0"/>
  <p:tag name="KSO_WM_UNIT_TEXT_FILL_FORE_SCHEMECOLOR_INDEX_BRIGHTNESS" val="0.15"/>
  <p:tag name="KSO_WM_DIAGRAM_MAX_ITEMCNT" val="4"/>
  <p:tag name="KSO_WM_DIAGRAM_MIN_ITEMCNT" val="2"/>
  <p:tag name="KSO_WM_DIAGRAM_VIRTUALLY_FRAME" val="{&quot;height&quot;:386.5,&quot;left&quot;:359.85,&quot;top&quot;:132.00000000000003,&quot;width&quot;:1012.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TEXT_FILL_FORE_SCHEMECOLOR_INDEX" val="1"/>
  <p:tag name="KSO_WM_UNIT_TEXT_FILL_TYPE" val="1"/>
  <p:tag name="KSO_WM_BEAUTIFY_FLAG" val="#wm#"/>
  <p:tag name="KSO_WM_DIAGRAM_GROUP_CODE" val="l1-1"/>
  <p:tag name="KSO_WM_DIAGRAM_VERSION" val="3"/>
  <p:tag name="KSO_WM_DIAGRAM_COLOR_TRICK" val="1"/>
  <p:tag name="KSO_WM_DIAGRAM_COLOR_TEXT_CAN_REMOVE" val="n"/>
  <p:tag name="KSO_WM_UNIT_USESOURCEFORMAT_APPLY" val="1"/>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3_3"/>
  <p:tag name="KSO_WM_UNIT_ID" val="diagram20235641_3*l_h_i*1_3_3"/>
  <p:tag name="KSO_WM_TEMPLATE_CATEGORY" val="diagram"/>
  <p:tag name="KSO_WM_TEMPLATE_INDEX" val="20235641"/>
  <p:tag name="KSO_WM_UNIT_LAYERLEVEL" val="1_1_1"/>
  <p:tag name="KSO_WM_TAG_VERSION" val="3.0"/>
  <p:tag name="KSO_WM_UNIT_TEXT_FILL_FORE_SCHEMECOLOR_INDEX_BRIGHTNESS" val="0.15"/>
  <p:tag name="KSO_WM_DIAGRAM_MAX_ITEMCNT" val="4"/>
  <p:tag name="KSO_WM_DIAGRAM_MIN_ITEMCNT" val="2"/>
  <p:tag name="KSO_WM_DIAGRAM_VIRTUALLY_FRAME" val="{&quot;height&quot;:386.5,&quot;left&quot;:359.85,&quot;top&quot;:132.00000000000003,&quot;width&quot;:1012.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TEXT_FILL_FORE_SCHEMECOLOR_INDEX" val="1"/>
  <p:tag name="KSO_WM_UNIT_TEXT_FILL_TYPE" val="1"/>
  <p:tag name="KSO_WM_BEAUTIFY_FLAG" val="#wm#"/>
  <p:tag name="KSO_WM_DIAGRAM_GROUP_CODE" val="l1-1"/>
  <p:tag name="KSO_WM_DIAGRAM_VERSION" val="3"/>
  <p:tag name="KSO_WM_DIAGRAM_COLOR_TRICK" val="1"/>
  <p:tag name="KSO_WM_DIAGRAM_COLOR_TEXT_CAN_REMOVE" val="n"/>
  <p:tag name="KSO_WM_UNIT_USESOURCEFORMAT_APPLY" val="1"/>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4_3"/>
  <p:tag name="KSO_WM_UNIT_ID" val="diagram20235641_3*l_h_i*1_4_3"/>
  <p:tag name="KSO_WM_TEMPLATE_CATEGORY" val="diagram"/>
  <p:tag name="KSO_WM_TEMPLATE_INDEX" val="20235641"/>
  <p:tag name="KSO_WM_UNIT_LAYERLEVEL" val="1_1_1"/>
  <p:tag name="KSO_WM_TAG_VERSION" val="3.0"/>
  <p:tag name="KSO_WM_UNIT_TEXT_FILL_FORE_SCHEMECOLOR_INDEX_BRIGHTNESS" val="0.15"/>
  <p:tag name="KSO_WM_DIAGRAM_MAX_ITEMCNT" val="4"/>
  <p:tag name="KSO_WM_DIAGRAM_MIN_ITEMCNT" val="2"/>
  <p:tag name="KSO_WM_DIAGRAM_VIRTUALLY_FRAME" val="{&quot;height&quot;:386.5,&quot;left&quot;:359.85,&quot;top&quot;:132.00000000000003,&quot;width&quot;:1012.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
  <p:tag name="KSO_WM_UNIT_TEXT_FILL_FORE_SCHEMECOLOR_INDEX" val="1"/>
  <p:tag name="KSO_WM_UNIT_TEXT_FILL_TYPE" val="1"/>
  <p:tag name="KSO_WM_BEAUTIFY_FLAG" val="#wm#"/>
  <p:tag name="KSO_WM_DIAGRAM_GROUP_CODE" val="l1-1"/>
  <p:tag name="KSO_WM_DIAGRAM_VERSION" val="3"/>
  <p:tag name="KSO_WM_DIAGRAM_COLOR_TRICK" val="1"/>
  <p:tag name="KSO_WM_DIAGRAM_COLOR_TEXT_CAN_REMOVE" val="n"/>
  <p:tag name="KSO_WM_UNIT_USESOURCEFORMAT_APPLY" val="1"/>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2_2"/>
  <p:tag name="KSO_WM_UNIT_ID" val="diagram20235641_3*l_h_i*1_2_2"/>
  <p:tag name="KSO_WM_TEMPLATE_CATEGORY" val="diagram"/>
  <p:tag name="KSO_WM_TEMPLATE_INDEX" val="20235641"/>
  <p:tag name="KSO_WM_UNIT_LAYERLEVEL" val="1_1_1"/>
  <p:tag name="KSO_WM_TAG_VERSION" val="3.0"/>
  <p:tag name="KSO_WM_UNIT_TEXT_FILL_FORE_SCHEMECOLOR_INDEX_BRIGHTNESS" val="0.15"/>
  <p:tag name="KSO_WM_DIAGRAM_MAX_ITEMCNT" val="4"/>
  <p:tag name="KSO_WM_DIAGRAM_MIN_ITEMCNT" val="2"/>
  <p:tag name="KSO_WM_DIAGRAM_VIRTUALLY_FRAME" val="{&quot;height&quot;:386.5,&quot;left&quot;:359.85,&quot;top&quot;:132.00000000000003,&quot;width&quot;:1012.7}"/>
  <p:tag name="KSO_WM_DIAGRAM_COLOR_MATCH_VALUE" val="{&quot;shape&quot;:{&quot;fill&quot;:{&quot;solid&quot;:{&quot;brightness&quot;:0,&quot;colorType&quot;:2,&quot;rgb&quot;:&quot;#ffffff&quot;,&quot;transparency&quot;:0.8500000238418579},&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 val="5"/>
  <p:tag name="KSO_WM_UNIT_FILL_FORE_SCHEMECOLOR_INDEX_BRIGHTNESS" val="0"/>
  <p:tag name="KSO_WM_UNIT_TEXT_FILL_FORE_SCHEMECOLOR_INDEX" val="1"/>
  <p:tag name="KSO_WM_UNIT_TEXT_FILL_TYPE" val="1"/>
  <p:tag name="KSO_WM_BEAUTIFY_FLAG" val="#wm#"/>
  <p:tag name="KSO_WM_DIAGRAM_GROUP_CODE" val="l1-1"/>
  <p:tag name="KSO_WM_DIAGRAM_VERSION" val="3"/>
  <p:tag name="KSO_WM_DIAGRAM_COLOR_TRICK" val="1"/>
  <p:tag name="KSO_WM_DIAGRAM_COLOR_TEXT_CAN_REMOVE" val="n"/>
  <p:tag name="KSO_WM_UNIT_LINE_FORE_SCHEMECOLOR_INDEX" val="6"/>
  <p:tag name="KSO_WM_UNIT_LINE_FILL_TYPE" val="2"/>
  <p:tag name="KSO_WM_UNIT_USESOURCEFORMAT_APPLY" val="1"/>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1_2"/>
  <p:tag name="KSO_WM_UNIT_ID" val="diagram20235641_3*l_h_i*1_1_2"/>
  <p:tag name="KSO_WM_TEMPLATE_CATEGORY" val="diagram"/>
  <p:tag name="KSO_WM_TEMPLATE_INDEX" val="20235641"/>
  <p:tag name="KSO_WM_UNIT_LAYERLEVEL" val="1_1_1"/>
  <p:tag name="KSO_WM_TAG_VERSION" val="3.0"/>
  <p:tag name="KSO_WM_UNIT_TEXT_FILL_FORE_SCHEMECOLOR_INDEX_BRIGHTNESS" val="0.15"/>
  <p:tag name="KSO_WM_DIAGRAM_MAX_ITEMCNT" val="4"/>
  <p:tag name="KSO_WM_DIAGRAM_MIN_ITEMCNT" val="2"/>
  <p:tag name="KSO_WM_DIAGRAM_VIRTUALLY_FRAME" val="{&quot;height&quot;:386.5,&quot;left&quot;:359.85,&quot;top&quot;:132.00000000000003,&quot;width&quot;:1012.7}"/>
  <p:tag name="KSO_WM_DIAGRAM_COLOR_MATCH_VALUE" val="{&quot;shape&quot;:{&quot;fill&quot;:{&quot;solid&quot;:{&quot;brightness&quot;:0,&quot;colorType&quot;:2,&quot;rgb&quot;:&quot;#ffffff&quot;,&quot;transparency&quot;:0.8500000238418579},&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 val="5"/>
  <p:tag name="KSO_WM_UNIT_FILL_FORE_SCHEMECOLOR_INDEX_BRIGHTNESS" val="0"/>
  <p:tag name="KSO_WM_UNIT_TEXT_FILL_FORE_SCHEMECOLOR_INDEX" val="1"/>
  <p:tag name="KSO_WM_UNIT_TEXT_FILL_TYPE" val="1"/>
  <p:tag name="KSO_WM_BEAUTIFY_FLAG" val="#wm#"/>
  <p:tag name="KSO_WM_DIAGRAM_GROUP_CODE" val="l1-1"/>
  <p:tag name="KSO_WM_DIAGRAM_VERSION" val="3"/>
  <p:tag name="KSO_WM_DIAGRAM_COLOR_TRICK" val="1"/>
  <p:tag name="KSO_WM_DIAGRAM_COLOR_TEXT_CAN_REMOVE" val="n"/>
  <p:tag name="KSO_WM_UNIT_LINE_FORE_SCHEMECOLOR_INDEX" val="5"/>
  <p:tag name="KSO_WM_UNIT_LINE_FILL_TYPE" val="2"/>
  <p:tag name="KSO_WM_UNIT_USESOURCEFORMAT_APPLY" val="1"/>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3_2"/>
  <p:tag name="KSO_WM_UNIT_ID" val="diagram20235641_3*l_h_i*1_3_2"/>
  <p:tag name="KSO_WM_TEMPLATE_CATEGORY" val="diagram"/>
  <p:tag name="KSO_WM_TEMPLATE_INDEX" val="20235641"/>
  <p:tag name="KSO_WM_UNIT_LAYERLEVEL" val="1_1_1"/>
  <p:tag name="KSO_WM_TAG_VERSION" val="3.0"/>
  <p:tag name="KSO_WM_UNIT_TEXT_FILL_FORE_SCHEMECOLOR_INDEX_BRIGHTNESS" val="0.15"/>
  <p:tag name="KSO_WM_DIAGRAM_MAX_ITEMCNT" val="4"/>
  <p:tag name="KSO_WM_DIAGRAM_MIN_ITEMCNT" val="2"/>
  <p:tag name="KSO_WM_DIAGRAM_VIRTUALLY_FRAME" val="{&quot;height&quot;:386.5,&quot;left&quot;:359.85,&quot;top&quot;:132.00000000000003,&quot;width&quot;:1012.7}"/>
  <p:tag name="KSO_WM_DIAGRAM_COLOR_MATCH_VALUE" val="{&quot;shape&quot;:{&quot;fill&quot;:{&quot;solid&quot;:{&quot;brightness&quot;:0,&quot;colorType&quot;:2,&quot;rgb&quot;:&quot;#ffffff&quot;,&quot;transparency&quot;:0.8500000238418579},&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 val="5"/>
  <p:tag name="KSO_WM_UNIT_FILL_FORE_SCHEMECOLOR_INDEX_BRIGHTNESS" val="0"/>
  <p:tag name="KSO_WM_UNIT_TEXT_FILL_FORE_SCHEMECOLOR_INDEX" val="1"/>
  <p:tag name="KSO_WM_UNIT_TEXT_FILL_TYPE" val="1"/>
  <p:tag name="KSO_WM_BEAUTIFY_FLAG" val="#wm#"/>
  <p:tag name="KSO_WM_DIAGRAM_GROUP_CODE" val="l1-1"/>
  <p:tag name="KSO_WM_DIAGRAM_VERSION" val="3"/>
  <p:tag name="KSO_WM_DIAGRAM_COLOR_TRICK" val="1"/>
  <p:tag name="KSO_WM_DIAGRAM_COLOR_TEXT_CAN_REMOVE" val="n"/>
  <p:tag name="KSO_WM_UNIT_LINE_FORE_SCHEMECOLOR_INDEX" val="7"/>
  <p:tag name="KSO_WM_UNIT_LINE_FILL_TYPE" val="2"/>
  <p:tag name="KSO_WM_UNIT_USESOURCEFORMAT_APPLY" val="1"/>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4_2"/>
  <p:tag name="KSO_WM_UNIT_ID" val="diagram20235641_3*l_h_i*1_4_2"/>
  <p:tag name="KSO_WM_TEMPLATE_CATEGORY" val="diagram"/>
  <p:tag name="KSO_WM_TEMPLATE_INDEX" val="20235641"/>
  <p:tag name="KSO_WM_UNIT_LAYERLEVEL" val="1_1_1"/>
  <p:tag name="KSO_WM_TAG_VERSION" val="3.0"/>
  <p:tag name="KSO_WM_UNIT_TEXT_FILL_FORE_SCHEMECOLOR_INDEX_BRIGHTNESS" val="0.15"/>
  <p:tag name="KSO_WM_DIAGRAM_MAX_ITEMCNT" val="4"/>
  <p:tag name="KSO_WM_DIAGRAM_MIN_ITEMCNT" val="2"/>
  <p:tag name="KSO_WM_DIAGRAM_VIRTUALLY_FRAME" val="{&quot;height&quot;:386.5,&quot;left&quot;:359.85,&quot;top&quot;:132.00000000000003,&quot;width&quot;:1012.7}"/>
  <p:tag name="KSO_WM_DIAGRAM_COLOR_MATCH_VALUE" val="{&quot;shape&quot;:{&quot;fill&quot;:{&quot;solid&quot;:{&quot;brightness&quot;:0,&quot;colorType&quot;:2,&quot;rgb&quot;:&quot;#ffffff&quot;,&quot;transparency&quot;:0.8500000238418579},&quot;type&quot;:1},&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 val="5"/>
  <p:tag name="KSO_WM_UNIT_FILL_FORE_SCHEMECOLOR_INDEX_BRIGHTNESS" val="0"/>
  <p:tag name="KSO_WM_UNIT_TEXT_FILL_FORE_SCHEMECOLOR_INDEX" val="1"/>
  <p:tag name="KSO_WM_UNIT_TEXT_FILL_TYPE" val="1"/>
  <p:tag name="KSO_WM_BEAUTIFY_FLAG" val="#wm#"/>
  <p:tag name="KSO_WM_DIAGRAM_GROUP_CODE" val="l1-1"/>
  <p:tag name="KSO_WM_DIAGRAM_VERSION" val="3"/>
  <p:tag name="KSO_WM_DIAGRAM_COLOR_TRICK" val="1"/>
  <p:tag name="KSO_WM_DIAGRAM_COLOR_TEXT_CAN_REMOVE" val="n"/>
  <p:tag name="KSO_WM_UNIT_LINE_FORE_SCHEMECOLOR_INDEX" val="8"/>
  <p:tag name="KSO_WM_UNIT_LINE_FILL_TYPE" val="2"/>
  <p:tag name="KSO_WM_UNIT_USESOURCEFORMAT_APPLY" val="1"/>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641_3*l_h_x*1_2_1"/>
  <p:tag name="KSO_WM_TEMPLATE_CATEGORY" val="diagram"/>
  <p:tag name="KSO_WM_TEMPLATE_INDEX" val="20235641"/>
  <p:tag name="KSO_WM_UNIT_LAYERLEVEL" val="1_1_1"/>
  <p:tag name="KSO_WM_TAG_VERSION" val="3.0"/>
  <p:tag name="KSO_WM_BEAUTIFY_FLAG" val="#wm#"/>
  <p:tag name="KSO_WM_UNIT_VALUE" val="73*73"/>
  <p:tag name="KSO_WM_UNIT_TYPE" val="l_h_x"/>
  <p:tag name="KSO_WM_UNIT_INDEX" val="1_2_1"/>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86.5,&quot;left&quot;:359.85,&quot;top&quot;:132.00000000000003,&quot;width&quot;:1012.7}"/>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6"/>
  <p:tag name="KSO_WM_UNIT_FILL_TYPE" val="1"/>
  <p:tag name="KSO_WM_UNIT_USESOURCEFORMAT_APPLY" val="1"/>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641_3*l_h_x*1_1_1"/>
  <p:tag name="KSO_WM_TEMPLATE_CATEGORY" val="diagram"/>
  <p:tag name="KSO_WM_TEMPLATE_INDEX" val="20235641"/>
  <p:tag name="KSO_WM_UNIT_LAYERLEVEL" val="1_1_1"/>
  <p:tag name="KSO_WM_TAG_VERSION" val="3.0"/>
  <p:tag name="KSO_WM_BEAUTIFY_FLAG" val="#wm#"/>
  <p:tag name="KSO_WM_UNIT_VALUE" val="73*73"/>
  <p:tag name="KSO_WM_UNIT_TYPE" val="l_h_x"/>
  <p:tag name="KSO_WM_UNIT_INDEX" val="1_1_1"/>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86.5,&quot;left&quot;:359.85,&quot;top&quot;:132.00000000000003,&quot;width&quot;:1012.7}"/>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5"/>
  <p:tag name="KSO_WM_UNIT_FILL_TYPE" val="1"/>
  <p:tag name="KSO_WM_UNIT_USESOURCEFORMAT_APPLY" val="1"/>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641_3*l_h_x*1_3_1"/>
  <p:tag name="KSO_WM_TEMPLATE_CATEGORY" val="diagram"/>
  <p:tag name="KSO_WM_TEMPLATE_INDEX" val="20235641"/>
  <p:tag name="KSO_WM_UNIT_LAYERLEVEL" val="1_1_1"/>
  <p:tag name="KSO_WM_TAG_VERSION" val="3.0"/>
  <p:tag name="KSO_WM_BEAUTIFY_FLAG" val="#wm#"/>
  <p:tag name="KSO_WM_UNIT_VALUE" val="73*73"/>
  <p:tag name="KSO_WM_UNIT_TYPE" val="l_h_x"/>
  <p:tag name="KSO_WM_UNIT_INDEX" val="1_3_1"/>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86.5,&quot;left&quot;:359.85,&quot;top&quot;:132.00000000000003,&quot;width&quot;:1012.7}"/>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7"/>
  <p:tag name="KSO_WM_UNIT_FILL_TYPE" val="1"/>
  <p:tag name="KSO_WM_UNIT_USESOURCEFORMAT_APPLY" val="1"/>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5641_3*l_h_x*1_4_1"/>
  <p:tag name="KSO_WM_TEMPLATE_CATEGORY" val="diagram"/>
  <p:tag name="KSO_WM_TEMPLATE_INDEX" val="20235641"/>
  <p:tag name="KSO_WM_UNIT_LAYERLEVEL" val="1_1_1"/>
  <p:tag name="KSO_WM_TAG_VERSION" val="3.0"/>
  <p:tag name="KSO_WM_BEAUTIFY_FLAG" val="#wm#"/>
  <p:tag name="KSO_WM_UNIT_VALUE" val="73*73"/>
  <p:tag name="KSO_WM_UNIT_TYPE" val="l_h_x"/>
  <p:tag name="KSO_WM_UNIT_INDEX" val="1_4_1"/>
  <p:tag name="KSO_WM_DIAGRAM_GROUP_CODE" val="l1-1"/>
  <p:tag name="KSO_WM_DIAGRAM_VERSION" val="3"/>
  <p:tag name="KSO_WM_DIAGRAM_COLOR_TRICK" val="1"/>
  <p:tag name="KSO_WM_DIAGRAM_COLOR_TEXT_CAN_REMOVE" val="n"/>
  <p:tag name="KSO_WM_DIAGRAM_MAX_ITEMCNT" val="4"/>
  <p:tag name="KSO_WM_DIAGRAM_MIN_ITEMCNT" val="2"/>
  <p:tag name="KSO_WM_DIAGRAM_VIRTUALLY_FRAME" val="{&quot;height&quot;:386.5,&quot;left&quot;:359.85,&quot;top&quot;:132.00000000000003,&quot;width&quot;:1012.7}"/>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glow&quot;:{},&quot;line&quot;:{},&quot;shadow&quot;:{},&quot;threeD&quot;:{}}}"/>
  <p:tag name="KSO_WM_UNIT_FILL_FORE_SCHEMECOLOR_INDEX" val="8"/>
  <p:tag name="KSO_WM_UNIT_FILL_TYPE" val="1"/>
  <p:tag name="KSO_WM_UNIT_USESOURCEFORMAT_APPLY" val="1"/>
</p:tagLst>
</file>

<file path=ppt/tags/tag52.xml><?xml version="1.0" encoding="utf-8"?>
<p:tagLst xmlns:p="http://schemas.openxmlformats.org/presentationml/2006/main">
  <p:tag name="KSO_WM_BEAUTIFY_FLAG" val="#wm#"/>
  <p:tag name="KSO_WM_TEMPLATE_CATEGORY" val="custom"/>
  <p:tag name="KSO_WM_TEMPLATE_INDEX" val="20205081"/>
</p:tagLst>
</file>

<file path=ppt/tags/tag53.xml><?xml version="1.0" encoding="utf-8"?>
<p:tagLst xmlns:p="http://schemas.openxmlformats.org/presentationml/2006/main">
  <p:tag name="KSO_WM_BEAUTIFY_FLAG" val="#wm#"/>
  <p:tag name="KSO_WM_UNIT_VALUE" val="711*1692"/>
  <p:tag name="KSO_WM_UNIT_HIGHLIGHT" val="0"/>
  <p:tag name="KSO_WM_UNIT_COMPATIBLE" val="0"/>
  <p:tag name="KSO_WM_UNIT_DIAGRAM_ISNUMVISUAL" val="0"/>
  <p:tag name="KSO_WM_UNIT_DIAGRAM_ISREFERUNIT" val="0"/>
  <p:tag name="KSO_WM_UNIT_TYPE" val="d"/>
  <p:tag name="KSO_WM_UNIT_INDEX" val="2"/>
  <p:tag name="KSO_WM_UNIT_ID" val="custom20231240_1*d*2"/>
  <p:tag name="KSO_WM_TEMPLATE_CATEGORY" val="custom"/>
  <p:tag name="KSO_WM_TEMPLATE_INDEX" val="20231240"/>
  <p:tag name="KSO_WM_UNIT_LAYERLEVEL" val="1"/>
  <p:tag name="KSO_WM_TAG_VERSION" val="3.0"/>
  <p:tag name="KSO_WM_UNIT_PICTURE_SUBTYPE" val="b"/>
</p:tagLst>
</file>

<file path=ppt/tags/tag5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1"/>
  <p:tag name="KSO_WM_UNIT_ID" val="custom20231240_1*i*1"/>
  <p:tag name="KSO_WM_TEMPLATE_CATEGORY" val="custom"/>
  <p:tag name="KSO_WM_TEMPLATE_INDEX" val="20231240"/>
  <p:tag name="KSO_WM_UNIT_LAYERLEVEL" val="1"/>
  <p:tag name="KSO_WM_TAG_VERSION" val="3.0"/>
</p:tagLst>
</file>

<file path=ppt/tags/tag55.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c_f"/>
  <p:tag name="KSO_WM_UNIT_INDEX" val="1_1"/>
  <p:tag name="KSO_WM_UNIT_ID" val="custom20231240_1*c_f*1_1"/>
  <p:tag name="KSO_WM_TEMPLATE_CATEGORY" val="custom"/>
  <p:tag name="KSO_WM_TEMPLATE_INDEX" val="20231240"/>
  <p:tag name="KSO_WM_UNIT_LAYERLEVEL" val="1_1"/>
  <p:tag name="KSO_WM_TAG_VERSION" val="3.0"/>
  <p:tag name="KSO_WM_BEAUTIFY_FLAG" val="#wm#"/>
  <p:tag name="KSO_WM_UNIT_TEXT_FILL_FORE_SCHEMECOLOR_INDEX_BRIGHTNESS" val="0.15"/>
  <p:tag name="KSO_WM_UNIT_TEXT_FILL_FORE_SCHEMECOLOR_INDEX" val="13"/>
  <p:tag name="KSO_WM_UNIT_TEXT_FILL_TYPE" val="1"/>
  <p:tag name="KSO_WM_UNIT_TEXT_TYPE" val="1"/>
  <p:tag name="KSO_WM_UNIT_TEXT_LAYER_COUNT" val="1"/>
  <p:tag name="KSO_WM_UNIT_PRESET_TEXT" val="单击此处输入你的正文，文字是您思想的提炼，请尽量言简意赅阐述观点。单击此处输入你的正文。请尽量言简意赅的阐述观点。&#10;&#10;单击输入你的正文单击此处输入你的正文，文字是您思想的提炼，请尽量言简意赅阐述观点。单击此处输入你的正文。请尽量言简意赅的阐述观点。输入你的正文"/>
</p:tagLst>
</file>

<file path=ppt/tags/tag5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3"/>
  <p:tag name="KSO_WM_UNIT_ID" val="custom20231240_1*i*3"/>
  <p:tag name="KSO_WM_TEMPLATE_CATEGORY" val="custom"/>
  <p:tag name="KSO_WM_TEMPLATE_INDEX" val="20231240"/>
  <p:tag name="KSO_WM_UNIT_LAYERLEVEL" val="1"/>
  <p:tag name="KSO_WM_TAG_VERSION" val="3.0"/>
</p:tagLst>
</file>

<file path=ppt/tags/tag57.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31240_1*a*1"/>
  <p:tag name="KSO_WM_TEMPLATE_CATEGORY" val="custom"/>
  <p:tag name="KSO_WM_TEMPLATE_INDEX" val="20231240"/>
  <p:tag name="KSO_WM_UNIT_LAYERLEVEL" val="1"/>
  <p:tag name="KSO_WM_TAG_VERSION" val="3.0"/>
  <p:tag name="KSO_WM_BEAUTIFY_FLAG" val="#wm#"/>
  <p:tag name="KSO_WM_UNIT_TEXT_TYPE" val="1"/>
  <p:tag name="KSO_WM_UNIT_PRESET_TEXT" val="单击此处添加标题内容"/>
</p:tagLst>
</file>

<file path=ppt/tags/tag58.xml><?xml version="1.0" encoding="utf-8"?>
<p:tagLst xmlns:p="http://schemas.openxmlformats.org/presentationml/2006/main">
  <p:tag name="KSO_WM_BEAUTIFY_FLAG" val="#wm#"/>
  <p:tag name="KSO_WM_UNIT_VALUE" val="645*1564"/>
  <p:tag name="KSO_WM_UNIT_HIGHLIGHT" val="0"/>
  <p:tag name="KSO_WM_UNIT_COMPATIBLE" val="0"/>
  <p:tag name="KSO_WM_UNIT_DIAGRAM_ISNUMVISUAL" val="0"/>
  <p:tag name="KSO_WM_UNIT_DIAGRAM_ISREFERUNIT" val="0"/>
  <p:tag name="KSO_WM_UNIT_TYPE" val="d"/>
  <p:tag name="KSO_WM_UNIT_INDEX" val="1"/>
  <p:tag name="KSO_WM_UNIT_ID" val="custom20231240_1*d*1"/>
  <p:tag name="KSO_WM_TEMPLATE_CATEGORY" val="custom"/>
  <p:tag name="KSO_WM_TEMPLATE_INDEX" val="20231240"/>
  <p:tag name="KSO_WM_UNIT_LAYERLEVEL" val="1"/>
  <p:tag name="KSO_WM_TAG_VERSION" val="3.0"/>
  <p:tag name="KSO_WM_UNIT_PICTURE_SUBTYPE" val="b"/>
</p:tagLst>
</file>

<file path=ppt/tags/tag59.xml><?xml version="1.0" encoding="utf-8"?>
<p:tagLst xmlns:p="http://schemas.openxmlformats.org/presentationml/2006/main">
  <p:tag name="KSO_WM_BEAUTIFY_FLAG" val="#wm#"/>
  <p:tag name="KSO_WM_TEMPLATE_CATEGORY" val="custom"/>
  <p:tag name="KSO_WM_TEMPLATE_INDEX" val="20205081"/>
</p:tagLst>
</file>

<file path=ppt/tags/tag6.xml><?xml version="1.0" encoding="utf-8"?>
<p:tagLst xmlns:p="http://schemas.openxmlformats.org/presentationml/2006/main">
  <p:tag name="KSO_WM_UNIT_TYPE" val="a"/>
  <p:tag name="KSO_WM_UNIT_INDEX" val="1"/>
  <p:tag name="KSO_WM_BEAUTIFY_FLAG" val="#wm#"/>
  <p:tag name="KSO_WM_TAG_VERSION" val="3.0"/>
  <p:tag name="AIBEASPECIALSHAPE" val="1"/>
  <p:tag name="KSO_WM_AILAYOUT_OPTION" val="0_0_1_0"/>
  <p:tag name="KSO_WM_LAYOUT_CARDGROUP_FEATURE" val="2*4*6*1*1"/>
  <p:tag name="KSO_WM_LAYOUT_CARDGROUP_ID" val="a797a2d83918416eb475071688eb52a0"/>
  <p:tag name="KSO_WM_LAYOUT_CARDGROUP_STYLE_INFO" val="C1_sc_p2*standard*0"/>
  <p:tag name="KSO_WM_LAYOUT_CARD_COUNT" val="3"/>
  <p:tag name="KSO_WM_LAYOUT_CHECK_HASH" val="fc1185dd5da2f8e60d1b748cc8531bb692d351dc"/>
  <p:tag name="KSO_WM_LAYOUT_DOMHASH" val="bbb1017eed3f0489f6b3ab7cbd5899690f5bcc68"/>
  <p:tag name="KSO_WM_LAYOUT_MCSHASH" val="e908113ab1241296c4ff65282d9c0d6ee17ad26a"/>
  <p:tag name="KSO_WM_NEWLAYOUT_GROUP_ID" val="1"/>
  <p:tag name="KSO_WM_NEWLAYOUT_ID" val="lay_c718b4c607e8575d4a9025b6e45ce3da3a012d9c"/>
</p:tagLst>
</file>

<file path=ppt/tags/tag60.xml><?xml version="1.0" encoding="utf-8"?>
<p:tagLst xmlns:p="http://schemas.openxmlformats.org/presentationml/2006/main">
  <p:tag name="KSO_WM_UNIT_VALUE" val="1270*1270"/>
  <p:tag name="KSO_WM_UNIT_HIGHLIGHT" val="0"/>
  <p:tag name="KSO_WM_UNIT_COMPATIBLE" val="0"/>
  <p:tag name="KSO_WM_UNIT_DIAGRAM_ISNUMVISUAL" val="0"/>
  <p:tag name="KSO_WM_UNIT_DIAGRAM_ISREFERUNIT" val="0"/>
  <p:tag name="KSO_WM_DIAGRAM_GROUP_CODE" val="l1-1"/>
  <p:tag name="KSO_WM_UNIT_TYPE" val="d"/>
  <p:tag name="KSO_WM_UNIT_INDEX" val="1"/>
  <p:tag name="KSO_WM_UNIT_ID" val="custom20233280_1*d*1"/>
  <p:tag name="KSO_WM_TEMPLATE_CATEGORY" val="custom"/>
  <p:tag name="KSO_WM_TEMPLATE_INDEX" val="20233280"/>
  <p:tag name="KSO_WM_UNIT_LAYERLEVEL" val="1"/>
  <p:tag name="KSO_WM_TAG_VERSION" val="3.0"/>
  <p:tag name="KSO_WM_BEAUTIFY_FLAG" val="#wm#"/>
  <p:tag name="KSO_WM_UNIT_LINE_FORE_SCHEMECOLOR_INDEX" val="1"/>
  <p:tag name="KSO_WM_UNIT_LINE_FILL_TYPE" val="2"/>
  <p:tag name="KSO_WM_UNIT_USESOURCEFORMAT_APPLY" val="1"/>
  <p:tag name="KSO_WM_UNIT_PICTURE_SUBTYPE" val="b"/>
  <p:tag name="KSO_WM_UNIT_FILL_FORE_SCHEMECOLOR_INDEX" val="5"/>
  <p:tag name="KSO_WM_UNIT_FILL_TYPE" val="1"/>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i"/>
  <p:tag name="KSO_WM_UNIT_INDEX" val="1_1"/>
  <p:tag name="KSO_WM_UNIT_ID" val="diagram40492645_1*l_i*1_1"/>
  <p:tag name="KSO_WM_TEMPLATE_CATEGORY" val="diagram"/>
  <p:tag name="KSO_WM_TEMPLATE_INDEX" val="40492645"/>
  <p:tag name="KSO_WM_UNIT_LAYERLEVEL" val="1_1"/>
  <p:tag name="KSO_WM_TAG_VERSION" val="3.0"/>
  <p:tag name="KSO_WM_BEAUTIFY_FLAG" val="#wm#"/>
  <p:tag name="KSO_WM_DIAGRAM_VERSION" val="3"/>
  <p:tag name="KSO_WM_DIAGRAM_COLOR_TRICK" val="1"/>
  <p:tag name="KSO_WM_DIAGRAM_COLOR_TEXT_CAN_REMOVE" val="n"/>
  <p:tag name="KSO_WM_DIAGRAM_GROUP_CODE" val="l1-1"/>
  <p:tag name="KSO_WM_DIAGRAM_MAX_ITEMCNT" val="6"/>
  <p:tag name="KSO_WM_DIAGRAM_MIN_ITEMCNT" val="2"/>
  <p:tag name="KSO_WM_DIAGRAM_VIRTUALLY_FRAME" val="{&quot;height&quot;:391.817004877185,&quot;left&quot;:494.93669291338585,&quot;top&quot;:149.65,&quot;width&quot;:771.4450393700788}"/>
  <p:tag name="KSO_WM_DIAGRAM_COLOR_MATCH_VALUE" val="{&quot;shape&quot;:{&quot;fill&quot;:{&quot;solid&quot;:{&quot;brightness&quot;:0,&quot;colorType&quot;:2,&quot;rgb&quot;:&quot;#ffffff&quot;,&quot;transparency&quot;:1},&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2"/>
  <p:tag name="KSO_WM_UNIT_TEXT_FILL_TYPE" val="1"/>
  <p:tag name="KSO_WM_UNIT_USESOURCEFORMAT_APPLY" val="1"/>
</p:tagLst>
</file>

<file path=ppt/tags/tag62.xml><?xml version="1.0" encoding="utf-8"?>
<p:tagLst xmlns:p="http://schemas.openxmlformats.org/presentationml/2006/main">
  <p:tag name="KSO_WM_UNIT_SUBTYPE" val="a"/>
  <p:tag name="KSO_WM_UNIT_TEXT_LAYER_COUNT" val="1"/>
  <p:tag name="KSO_WM_UNIT_NOCLEAR" val="0"/>
  <p:tag name="KSO_WM_UNIT_HIGHLIGHT" val="0"/>
  <p:tag name="KSO_WM_UNIT_COMPATIBLE" val="0"/>
  <p:tag name="KSO_WM_UNIT_DIAGRAM_ISNUMVISUAL" val="0"/>
  <p:tag name="KSO_WM_UNIT_DIAGRAM_ISREFERUNIT" val="0"/>
  <p:tag name="KSO_WM_UNIT_TYPE" val="l_h_f"/>
  <p:tag name="KSO_WM_UNIT_INDEX" val="1_1_1"/>
  <p:tag name="KSO_WM_UNIT_ID" val="diagram40492645_1*l_h_f*1_1_1"/>
  <p:tag name="KSO_WM_TEMPLATE_CATEGORY" val="diagram"/>
  <p:tag name="KSO_WM_TEMPLATE_INDEX" val="40492645"/>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PRESET_TEXT" val="单击此处添加正文，文字是您思想的提炼，请言简意赅阐述内容。"/>
  <p:tag name="KSO_WM_UNIT_FILL_TYPE" val="1"/>
  <p:tag name="KSO_WM_UNIT_FILL_FORE_SCHEMECOLOR_INDEX" val="5"/>
  <p:tag name="KSO_WM_UNIT_FILL_FORE_SCHEMECOLOR_INDEX_BRIGHTNESS" val="0.6"/>
  <p:tag name="KSO_WM_UNIT_TEXT_FILL_FORE_SCHEMECOLOR_INDEX" val="1"/>
  <p:tag name="KSO_WM_UNIT_TEXT_FILL_TYPE" val="1"/>
  <p:tag name="KSO_WM_UNIT_TEXT_TYPE" val="1"/>
  <p:tag name="KSO_WM_DIAGRAM_MAX_ITEMCNT" val="6"/>
  <p:tag name="KSO_WM_DIAGRAM_MIN_ITEMCNT" val="2"/>
  <p:tag name="KSO_WM_DIAGRAM_VIRTUALLY_FRAME" val="{&quot;height&quot;:391.817004877185,&quot;left&quot;:494.93669291338585,&quot;top&quot;:149.65,&quot;width&quot;:771.4450393700788}"/>
  <p:tag name="KSO_WM_DIAGRAM_COLOR_MATCH_VALUE" val="{&quot;shape&quot;:{&quot;fill&quot;:{&quot;solid&quot;:{&quot;brightness&quot;:0.6000000238418579,&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1_1"/>
  <p:tag name="KSO_WM_UNIT_ID" val="diagram40492645_1*l_h_i*1_1_1"/>
  <p:tag name="KSO_WM_TEMPLATE_CATEGORY" val="diagram"/>
  <p:tag name="KSO_WM_TEMPLATE_INDEX" val="40492645"/>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FILL_TYPE" val="1"/>
  <p:tag name="KSO_WM_UNIT_FILL_FORE_SCHEMECOLOR_INDEX" val="5"/>
  <p:tag name="KSO_WM_UNIT_FILL_FORE_SCHEMECOLOR_INDEX_BRIGHTNESS" val="0"/>
  <p:tag name="KSO_WM_DIAGRAM_MAX_ITEMCNT" val="6"/>
  <p:tag name="KSO_WM_DIAGRAM_MIN_ITEMCNT" val="2"/>
  <p:tag name="KSO_WM_DIAGRAM_VIRTUALLY_FRAME" val="{&quot;height&quot;:391.817004877185,&quot;left&quot;:494.93669291338585,&quot;top&quot;:149.65,&quot;width&quot;:771.4450393700788}"/>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2"/>
  <p:tag name="KSO_WM_UNIT_TEXT_FILL_TYPE" val="1"/>
  <p:tag name="KSO_WM_UNIT_USESOURCEFORMAT_APPLY" val="1"/>
</p:tagLst>
</file>

<file path=ppt/tags/tag64.xml><?xml version="1.0" encoding="utf-8"?>
<p:tagLst xmlns:p="http://schemas.openxmlformats.org/presentationml/2006/main">
  <p:tag name="KSO_WM_UNIT_SUBTYPE" val="a"/>
  <p:tag name="KSO_WM_UNIT_TEXT_LAYER_COUNT" val="1"/>
  <p:tag name="KSO_WM_UNIT_NOCLEAR" val="0"/>
  <p:tag name="KSO_WM_UNIT_HIGHLIGHT" val="0"/>
  <p:tag name="KSO_WM_UNIT_COMPATIBLE" val="0"/>
  <p:tag name="KSO_WM_UNIT_DIAGRAM_ISNUMVISUAL" val="0"/>
  <p:tag name="KSO_WM_UNIT_DIAGRAM_ISREFERUNIT" val="0"/>
  <p:tag name="KSO_WM_UNIT_TYPE" val="l_h_f"/>
  <p:tag name="KSO_WM_UNIT_INDEX" val="1_2_1"/>
  <p:tag name="KSO_WM_UNIT_ID" val="diagram40492645_1*l_h_f*1_2_1"/>
  <p:tag name="KSO_WM_TEMPLATE_CATEGORY" val="diagram"/>
  <p:tag name="KSO_WM_TEMPLATE_INDEX" val="40492645"/>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PRESET_TEXT" val="单击此处添加正文内容，请尽量言简意赅阐述观点。"/>
  <p:tag name="KSO_WM_UNIT_FILL_TYPE" val="1"/>
  <p:tag name="KSO_WM_UNIT_FILL_FORE_SCHEMECOLOR_INDEX" val="5"/>
  <p:tag name="KSO_WM_UNIT_FILL_FORE_SCHEMECOLOR_INDEX_BRIGHTNESS" val="0.6"/>
  <p:tag name="KSO_WM_UNIT_TEXT_FILL_FORE_SCHEMECOLOR_INDEX" val="1"/>
  <p:tag name="KSO_WM_UNIT_TEXT_FILL_TYPE" val="1"/>
  <p:tag name="KSO_WM_UNIT_TEXT_TYPE" val="1"/>
  <p:tag name="KSO_WM_DIAGRAM_MAX_ITEMCNT" val="6"/>
  <p:tag name="KSO_WM_DIAGRAM_MIN_ITEMCNT" val="2"/>
  <p:tag name="KSO_WM_DIAGRAM_VIRTUALLY_FRAME" val="{&quot;height&quot;:391.817004877185,&quot;left&quot;:494.93669291338585,&quot;top&quot;:149.65,&quot;width&quot;:771.4450393700788}"/>
  <p:tag name="KSO_WM_DIAGRAM_COLOR_MATCH_VALUE" val="{&quot;shape&quot;:{&quot;fill&quot;:{&quot;solid&quot;:{&quot;brightness&quot;:0.6000000238418579,&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l_h_i"/>
  <p:tag name="KSO_WM_UNIT_INDEX" val="1_2_1"/>
  <p:tag name="KSO_WM_UNIT_ID" val="diagram40492645_1*l_h_i*1_2_1"/>
  <p:tag name="KSO_WM_TEMPLATE_CATEGORY" val="diagram"/>
  <p:tag name="KSO_WM_TEMPLATE_INDEX" val="40492645"/>
  <p:tag name="KSO_WM_UNIT_LAYERLEVEL" val="1_1_1"/>
  <p:tag name="KSO_WM_TAG_VERSION" val="3.0"/>
  <p:tag name="KSO_WM_BEAUTIFY_FLAG" val="#wm#"/>
  <p:tag name="KSO_WM_DIAGRAM_VERSION" val="3"/>
  <p:tag name="KSO_WM_DIAGRAM_COLOR_TRICK" val="1"/>
  <p:tag name="KSO_WM_DIAGRAM_COLOR_TEXT_CAN_REMOVE" val="n"/>
  <p:tag name="KSO_WM_DIAGRAM_GROUP_CODE" val="l1-1"/>
  <p:tag name="KSO_WM_UNIT_FILL_TYPE" val="1"/>
  <p:tag name="KSO_WM_UNIT_FILL_FORE_SCHEMECOLOR_INDEX" val="5"/>
  <p:tag name="KSO_WM_UNIT_FILL_FORE_SCHEMECOLOR_INDEX_BRIGHTNESS" val="0"/>
  <p:tag name="KSO_WM_DIAGRAM_MAX_ITEMCNT" val="6"/>
  <p:tag name="KSO_WM_DIAGRAM_MIN_ITEMCNT" val="2"/>
  <p:tag name="KSO_WM_DIAGRAM_VIRTUALLY_FRAME" val="{&quot;height&quot;:391.817004877185,&quot;left&quot;:494.93669291338585,&quot;top&quot;:149.65,&quot;width&quot;:771.4450393700788}"/>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TEXT_FILL_FORE_SCHEMECOLOR_INDEX" val="2"/>
  <p:tag name="KSO_WM_UNIT_TEXT_FILL_TYPE" val="1"/>
  <p:tag name="KSO_WM_UNIT_USESOURCEFORMAT_APPLY" val="1"/>
</p:tagLst>
</file>

<file path=ppt/tags/tag66.xml><?xml version="1.0" encoding="utf-8"?>
<p:tagLst xmlns:p="http://schemas.openxmlformats.org/presentationml/2006/main">
  <p:tag name="KSO_WM_BEAUTIFY_FLAG" val="#wm#"/>
  <p:tag name="KSO_WM_TEMPLATE_CATEGORY" val="custom"/>
  <p:tag name="KSO_WM_TEMPLATE_INDEX" val="20205081"/>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31241_1*i*1"/>
  <p:tag name="KSO_WM_TEMPLATE_CATEGORY" val="custom"/>
  <p:tag name="KSO_WM_TEMPLATE_INDEX" val="20231241"/>
  <p:tag name="KSO_WM_UNIT_LAYERLEVEL" val="1"/>
  <p:tag name="KSO_WM_TAG_VERSION" val="3.0"/>
  <p:tag name="KSO_WM_BEAUTIFY_FLAG" val="#wm#"/>
  <p:tag name="KSO_WM_DIAGRAM_GROUP_CODE" val="l1-1"/>
  <p:tag name="KSO_WM_UNIT_FILL_FORE_SCHEMECOLOR_INDEX" val="5"/>
  <p:tag name="KSO_WM_UNIT_FILL_TYPE" val="1"/>
  <p:tag name="KSO_WM_UNIT_TEXT_FILL_FORE_SCHEMECOLOR_INDEX" val="2"/>
  <p:tag name="KSO_WM_UNIT_TEXT_FILL_TYPE" val="1"/>
  <p:tag name="KSO_WM_UNIT_USESOURCEFORMAT_APPLY" val="1"/>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custom20231241_1*i*3"/>
  <p:tag name="KSO_WM_TEMPLATE_CATEGORY" val="custom"/>
  <p:tag name="KSO_WM_TEMPLATE_INDEX" val="20231241"/>
  <p:tag name="KSO_WM_UNIT_LAYERLEVEL" val="1"/>
  <p:tag name="KSO_WM_TAG_VERSION" val="3.0"/>
  <p:tag name="KSO_WM_BEAUTIFY_FLAG" val="#wm#"/>
  <p:tag name="KSO_WM_DIAGRAM_GROUP_CODE" val="l1-1"/>
  <p:tag name="KSO_WM_UNIT_FILL_FORE_SCHEMECOLOR_INDEX" val="5"/>
  <p:tag name="KSO_WM_UNIT_FILL_TYPE" val="1"/>
  <p:tag name="KSO_WM_UNIT_TEXT_FILL_FORE_SCHEMECOLOR_INDEX" val="2"/>
  <p:tag name="KSO_WM_UNIT_TEXT_FILL_TYPE" val="1"/>
  <p:tag name="KSO_WM_UNIT_USESOURCEFORMAT_APPLY" val="1"/>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custom20231241_1*i*4"/>
  <p:tag name="KSO_WM_TEMPLATE_CATEGORY" val="custom"/>
  <p:tag name="KSO_WM_TEMPLATE_INDEX" val="20231241"/>
  <p:tag name="KSO_WM_UNIT_LAYERLEVEL" val="1"/>
  <p:tag name="KSO_WM_TAG_VERSION" val="3.0"/>
  <p:tag name="KSO_WM_BEAUTIFY_FLAG" val="#wm#"/>
  <p:tag name="KSO_WM_DIAGRAM_GROUP_CODE" val="l1-1"/>
  <p:tag name="KSO_WM_UNIT_FILL_FORE_SCHEMECOLOR_INDEX" val="5"/>
  <p:tag name="KSO_WM_UNIT_FILL_TYPE" val="1"/>
  <p:tag name="KSO_WM_UNIT_TEXT_FILL_FORE_SCHEMECOLOR_INDEX" val="2"/>
  <p:tag name="KSO_WM_UNIT_TEXT_FILL_TYPE" val="1"/>
  <p:tag name="KSO_WM_UNIT_USESOURCEFORMAT_APPLY" val="1"/>
</p:tagLst>
</file>

<file path=ppt/tags/tag7.xml><?xml version="1.0" encoding="utf-8"?>
<p:tagLst xmlns:p="http://schemas.openxmlformats.org/presentationml/2006/main">
  <p:tag name="KSO_WM_PLACEHOLDER_TYPE" val="cg"/>
  <p:tag name="KSO_WM_UNIT_INDEX" val="1"/>
  <p:tag name="KSO_WM_BEAUTIFY_FLAG" val="#wm#"/>
  <p:tag name="KSO_WM_TAG_VERSION" val="3.0"/>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custom20231241_1*i*5"/>
  <p:tag name="KSO_WM_TEMPLATE_CATEGORY" val="custom"/>
  <p:tag name="KSO_WM_TEMPLATE_INDEX" val="20231241"/>
  <p:tag name="KSO_WM_UNIT_LAYERLEVEL" val="1"/>
  <p:tag name="KSO_WM_TAG_VERSION" val="3.0"/>
  <p:tag name="KSO_WM_BEAUTIFY_FLAG" val="#wm#"/>
  <p:tag name="KSO_WM_DIAGRAM_GROUP_CODE" val="l1-1"/>
  <p:tag name="KSO_WM_UNIT_FILL_FORE_SCHEMECOLOR_INDEX" val="5"/>
  <p:tag name="KSO_WM_UNIT_FILL_TYPE" val="1"/>
  <p:tag name="KSO_WM_UNIT_TEXT_FILL_FORE_SCHEMECOLOR_INDEX" val="2"/>
  <p:tag name="KSO_WM_UNIT_TEXT_FILL_TYPE" val="1"/>
  <p:tag name="KSO_WM_UNIT_USESOURCEFORMAT_APPLY" val="1"/>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custom20231241_1*i*6"/>
  <p:tag name="KSO_WM_TEMPLATE_CATEGORY" val="custom"/>
  <p:tag name="KSO_WM_TEMPLATE_INDEX" val="20231241"/>
  <p:tag name="KSO_WM_UNIT_LAYERLEVEL" val="1"/>
  <p:tag name="KSO_WM_TAG_VERSION" val="3.0"/>
  <p:tag name="KSO_WM_BEAUTIFY_FLAG" val="#wm#"/>
  <p:tag name="KSO_WM_DIAGRAM_GROUP_CODE" val="l1-1"/>
  <p:tag name="KSO_WM_UNIT_FILL_FORE_SCHEMECOLOR_INDEX" val="5"/>
  <p:tag name="KSO_WM_UNIT_FILL_TYPE" val="1"/>
  <p:tag name="KSO_WM_UNIT_TEXT_FILL_FORE_SCHEMECOLOR_INDEX" val="2"/>
  <p:tag name="KSO_WM_UNIT_TEXT_FILL_TYPE" val="1"/>
  <p:tag name="KSO_WM_UNIT_USESOURCEFORMAT_APPLY" val="1"/>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custom20231241_1*i*7"/>
  <p:tag name="KSO_WM_TEMPLATE_CATEGORY" val="custom"/>
  <p:tag name="KSO_WM_TEMPLATE_INDEX" val="20231241"/>
  <p:tag name="KSO_WM_UNIT_LAYERLEVEL" val="1"/>
  <p:tag name="KSO_WM_TAG_VERSION" val="3.0"/>
  <p:tag name="KSO_WM_BEAUTIFY_FLAG" val="#wm#"/>
  <p:tag name="KSO_WM_DIAGRAM_GROUP_CODE" val="l1-1"/>
  <p:tag name="KSO_WM_UNIT_FILL_FORE_SCHEMECOLOR_INDEX" val="5"/>
  <p:tag name="KSO_WM_UNIT_FILL_TYPE" val="1"/>
  <p:tag name="KSO_WM_UNIT_TEXT_FILL_FORE_SCHEMECOLOR_INDEX" val="2"/>
  <p:tag name="KSO_WM_UNIT_TEXT_FILL_TYPE" val="1"/>
  <p:tag name="KSO_WM_UNIT_USESOURCEFORMAT_APPLY" val="1"/>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8"/>
  <p:tag name="KSO_WM_UNIT_ID" val="custom20231241_1*i*8"/>
  <p:tag name="KSO_WM_TEMPLATE_CATEGORY" val="custom"/>
  <p:tag name="KSO_WM_TEMPLATE_INDEX" val="20231241"/>
  <p:tag name="KSO_WM_UNIT_LAYERLEVEL" val="1"/>
  <p:tag name="KSO_WM_TAG_VERSION" val="3.0"/>
  <p:tag name="KSO_WM_BEAUTIFY_FLAG" val="#wm#"/>
  <p:tag name="KSO_WM_DIAGRAM_GROUP_CODE" val="l1-1"/>
  <p:tag name="KSO_WM_UNIT_FILL_FORE_SCHEMECOLOR_INDEX" val="5"/>
  <p:tag name="KSO_WM_UNIT_FILL_TYPE" val="1"/>
  <p:tag name="KSO_WM_UNIT_TEXT_FILL_FORE_SCHEMECOLOR_INDEX" val="2"/>
  <p:tag name="KSO_WM_UNIT_TEXT_FILL_TYPE" val="1"/>
  <p:tag name="KSO_WM_UNIT_USESOURCEFORMAT_APPLY" val="1"/>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9"/>
  <p:tag name="KSO_WM_UNIT_ID" val="custom20231241_1*i*9"/>
  <p:tag name="KSO_WM_TEMPLATE_CATEGORY" val="custom"/>
  <p:tag name="KSO_WM_TEMPLATE_INDEX" val="20231241"/>
  <p:tag name="KSO_WM_UNIT_LAYERLEVEL" val="1"/>
  <p:tag name="KSO_WM_TAG_VERSION" val="3.0"/>
  <p:tag name="KSO_WM_BEAUTIFY_FLAG" val="#wm#"/>
  <p:tag name="KSO_WM_DIAGRAM_GROUP_CODE" val="l1-1"/>
  <p:tag name="KSO_WM_UNIT_FILL_FORE_SCHEMECOLOR_INDEX" val="5"/>
  <p:tag name="KSO_WM_UNIT_FILL_TYPE" val="1"/>
  <p:tag name="KSO_WM_UNIT_TEXT_FILL_FORE_SCHEMECOLOR_INDEX" val="2"/>
  <p:tag name="KSO_WM_UNIT_TEXT_FILL_TYPE" val="1"/>
  <p:tag name="KSO_WM_UNIT_USESOURCEFORMAT_APPLY" val="1"/>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0"/>
  <p:tag name="KSO_WM_UNIT_ID" val="custom20231241_1*i*10"/>
  <p:tag name="KSO_WM_TEMPLATE_CATEGORY" val="custom"/>
  <p:tag name="KSO_WM_TEMPLATE_INDEX" val="20231241"/>
  <p:tag name="KSO_WM_UNIT_LAYERLEVEL" val="1"/>
  <p:tag name="KSO_WM_TAG_VERSION" val="3.0"/>
  <p:tag name="KSO_WM_BEAUTIFY_FLAG" val="#wm#"/>
  <p:tag name="KSO_WM_DIAGRAM_GROUP_CODE" val="l1-1"/>
  <p:tag name="KSO_WM_UNIT_FILL_FORE_SCHEMECOLOR_INDEX" val="5"/>
  <p:tag name="KSO_WM_UNIT_FILL_TYPE" val="1"/>
  <p:tag name="KSO_WM_UNIT_TEXT_FILL_FORE_SCHEMECOLOR_INDEX" val="2"/>
  <p:tag name="KSO_WM_UNIT_TEXT_FILL_TYPE" val="1"/>
  <p:tag name="KSO_WM_UNIT_USESOURCEFORMAT_APPLY" val="1"/>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1"/>
  <p:tag name="KSO_WM_UNIT_ID" val="custom20231241_1*i*11"/>
  <p:tag name="KSO_WM_TEMPLATE_CATEGORY" val="custom"/>
  <p:tag name="KSO_WM_TEMPLATE_INDEX" val="20231241"/>
  <p:tag name="KSO_WM_UNIT_LAYERLEVEL" val="1"/>
  <p:tag name="KSO_WM_TAG_VERSION" val="3.0"/>
  <p:tag name="KSO_WM_BEAUTIFY_FLAG" val="#wm#"/>
  <p:tag name="KSO_WM_DIAGRAM_GROUP_CODE" val="l1-1"/>
  <p:tag name="KSO_WM_UNIT_FILL_FORE_SCHEMECOLOR_INDEX" val="5"/>
  <p:tag name="KSO_WM_UNIT_FILL_TYPE" val="1"/>
  <p:tag name="KSO_WM_UNIT_TEXT_FILL_FORE_SCHEMECOLOR_INDEX" val="2"/>
  <p:tag name="KSO_WM_UNIT_TEXT_FILL_TYPE" val="1"/>
  <p:tag name="KSO_WM_UNIT_USESOURCEFORMAT_APPLY" val="1"/>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2"/>
  <p:tag name="KSO_WM_UNIT_ID" val="custom20231241_1*i*12"/>
  <p:tag name="KSO_WM_TEMPLATE_CATEGORY" val="custom"/>
  <p:tag name="KSO_WM_TEMPLATE_INDEX" val="20231241"/>
  <p:tag name="KSO_WM_UNIT_LAYERLEVEL" val="1"/>
  <p:tag name="KSO_WM_TAG_VERSION" val="3.0"/>
  <p:tag name="KSO_WM_BEAUTIFY_FLAG" val="#wm#"/>
  <p:tag name="KSO_WM_DIAGRAM_GROUP_CODE" val="l1-1"/>
  <p:tag name="KSO_WM_UNIT_FILL_FORE_SCHEMECOLOR_INDEX" val="5"/>
  <p:tag name="KSO_WM_UNIT_FILL_TYPE" val="1"/>
  <p:tag name="KSO_WM_UNIT_TEXT_FILL_FORE_SCHEMECOLOR_INDEX" val="2"/>
  <p:tag name="KSO_WM_UNIT_TEXT_FILL_TYPE" val="1"/>
  <p:tag name="KSO_WM_UNIT_USESOURCEFORMAT_APPLY" val="1"/>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3"/>
  <p:tag name="KSO_WM_UNIT_ID" val="custom20231241_1*i*13"/>
  <p:tag name="KSO_WM_TEMPLATE_CATEGORY" val="custom"/>
  <p:tag name="KSO_WM_TEMPLATE_INDEX" val="20231241"/>
  <p:tag name="KSO_WM_UNIT_LAYERLEVEL" val="1"/>
  <p:tag name="KSO_WM_TAG_VERSION" val="3.0"/>
  <p:tag name="KSO_WM_BEAUTIFY_FLAG" val="#wm#"/>
  <p:tag name="KSO_WM_DIAGRAM_GROUP_CODE" val="l1-1"/>
  <p:tag name="KSO_WM_UNIT_FILL_FORE_SCHEMECOLOR_INDEX" val="5"/>
  <p:tag name="KSO_WM_UNIT_FILL_TYPE" val="1"/>
  <p:tag name="KSO_WM_UNIT_TEXT_FILL_FORE_SCHEMECOLOR_INDEX" val="2"/>
  <p:tag name="KSO_WM_UNIT_TEXT_FILL_TYPE" val="1"/>
  <p:tag name="KSO_WM_UNIT_USESOURCEFORMAT_APPLY" val="1"/>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4"/>
  <p:tag name="KSO_WM_UNIT_ID" val="custom20231241_1*i*14"/>
  <p:tag name="KSO_WM_TEMPLATE_CATEGORY" val="custom"/>
  <p:tag name="KSO_WM_TEMPLATE_INDEX" val="20231241"/>
  <p:tag name="KSO_WM_UNIT_LAYERLEVEL" val="1"/>
  <p:tag name="KSO_WM_TAG_VERSION" val="3.0"/>
  <p:tag name="KSO_WM_BEAUTIFY_FLAG" val="#wm#"/>
  <p:tag name="KSO_WM_DIAGRAM_GROUP_CODE" val="l1-1"/>
  <p:tag name="KSO_WM_UNIT_FILL_FORE_SCHEMECOLOR_INDEX" val="5"/>
  <p:tag name="KSO_WM_UNIT_FILL_TYPE" val="1"/>
  <p:tag name="KSO_WM_UNIT_TEXT_FILL_FORE_SCHEMECOLOR_INDEX" val="2"/>
  <p:tag name="KSO_WM_UNIT_TEXT_FILL_TYPE" val="1"/>
  <p:tag name="KSO_WM_UNIT_USESOURCEFORMAT_APPLY" val="1"/>
</p:tagLst>
</file>

<file path=ppt/tags/tag8.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5"/>
  <p:tag name="KSO_WM_UNIT_ID" val="custom20231241_1*i*15"/>
  <p:tag name="KSO_WM_TEMPLATE_CATEGORY" val="custom"/>
  <p:tag name="KSO_WM_TEMPLATE_INDEX" val="20231241"/>
  <p:tag name="KSO_WM_UNIT_LAYERLEVEL" val="1"/>
  <p:tag name="KSO_WM_TAG_VERSION" val="3.0"/>
  <p:tag name="KSO_WM_BEAUTIFY_FLAG" val="#wm#"/>
  <p:tag name="KSO_WM_DIAGRAM_GROUP_CODE" val="l1-1"/>
  <p:tag name="KSO_WM_UNIT_FILL_FORE_SCHEMECOLOR_INDEX" val="5"/>
  <p:tag name="KSO_WM_UNIT_FILL_TYPE" val="1"/>
  <p:tag name="KSO_WM_UNIT_TEXT_FILL_FORE_SCHEMECOLOR_INDEX" val="2"/>
  <p:tag name="KSO_WM_UNIT_TEXT_FILL_TYPE" val="1"/>
  <p:tag name="KSO_WM_UNIT_USESOURCEFORMAT_APPLY" val="1"/>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6"/>
  <p:tag name="KSO_WM_UNIT_ID" val="custom20231241_1*i*16"/>
  <p:tag name="KSO_WM_TEMPLATE_CATEGORY" val="custom"/>
  <p:tag name="KSO_WM_TEMPLATE_INDEX" val="20231241"/>
  <p:tag name="KSO_WM_UNIT_LAYERLEVEL" val="1"/>
  <p:tag name="KSO_WM_TAG_VERSION" val="3.0"/>
  <p:tag name="KSO_WM_BEAUTIFY_FLAG" val="#wm#"/>
  <p:tag name="KSO_WM_DIAGRAM_GROUP_CODE" val="l1-1"/>
  <p:tag name="KSO_WM_UNIT_FILL_FORE_SCHEMECOLOR_INDEX" val="5"/>
  <p:tag name="KSO_WM_UNIT_FILL_TYPE" val="1"/>
  <p:tag name="KSO_WM_UNIT_TEXT_FILL_FORE_SCHEMECOLOR_INDEX" val="2"/>
  <p:tag name="KSO_WM_UNIT_TEXT_FILL_TYPE" val="1"/>
  <p:tag name="KSO_WM_UNIT_USESOURCEFORMAT_APPLY" val="1"/>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7"/>
  <p:tag name="KSO_WM_UNIT_ID" val="custom20231241_1*i*17"/>
  <p:tag name="KSO_WM_TEMPLATE_CATEGORY" val="custom"/>
  <p:tag name="KSO_WM_TEMPLATE_INDEX" val="20231241"/>
  <p:tag name="KSO_WM_UNIT_LAYERLEVEL" val="1"/>
  <p:tag name="KSO_WM_TAG_VERSION" val="3.0"/>
  <p:tag name="KSO_WM_BEAUTIFY_FLAG" val="#wm#"/>
  <p:tag name="KSO_WM_DIAGRAM_GROUP_CODE" val="l1-1"/>
  <p:tag name="KSO_WM_UNIT_FILL_FORE_SCHEMECOLOR_INDEX" val="5"/>
  <p:tag name="KSO_WM_UNIT_FILL_TYPE" val="1"/>
  <p:tag name="KSO_WM_UNIT_TEXT_FILL_FORE_SCHEMECOLOR_INDEX" val="2"/>
  <p:tag name="KSO_WM_UNIT_TEXT_FILL_TYPE" val="1"/>
  <p:tag name="KSO_WM_UNIT_USESOURCEFORMAT_APPLY" val="1"/>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8"/>
  <p:tag name="KSO_WM_UNIT_ID" val="custom20231241_1*i*18"/>
  <p:tag name="KSO_WM_TEMPLATE_CATEGORY" val="custom"/>
  <p:tag name="KSO_WM_TEMPLATE_INDEX" val="20231241"/>
  <p:tag name="KSO_WM_UNIT_LAYERLEVEL" val="1"/>
  <p:tag name="KSO_WM_TAG_VERSION" val="3.0"/>
  <p:tag name="KSO_WM_BEAUTIFY_FLAG" val="#wm#"/>
  <p:tag name="KSO_WM_DIAGRAM_GROUP_CODE" val="l1-1"/>
  <p:tag name="KSO_WM_UNIT_FILL_FORE_SCHEMECOLOR_INDEX" val="5"/>
  <p:tag name="KSO_WM_UNIT_FILL_TYPE" val="1"/>
  <p:tag name="KSO_WM_UNIT_TEXT_FILL_FORE_SCHEMECOLOR_INDEX" val="2"/>
  <p:tag name="KSO_WM_UNIT_TEXT_FILL_TYPE" val="1"/>
  <p:tag name="KSO_WM_UNIT_USESOURCEFORMAT_APPLY" val="1"/>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9"/>
  <p:tag name="KSO_WM_UNIT_ID" val="custom20231241_1*i*19"/>
  <p:tag name="KSO_WM_TEMPLATE_CATEGORY" val="custom"/>
  <p:tag name="KSO_WM_TEMPLATE_INDEX" val="20231241"/>
  <p:tag name="KSO_WM_UNIT_LAYERLEVEL" val="1"/>
  <p:tag name="KSO_WM_TAG_VERSION" val="3.0"/>
  <p:tag name="KSO_WM_BEAUTIFY_FLAG" val="#wm#"/>
  <p:tag name="KSO_WM_DIAGRAM_GROUP_CODE" val="l1-1"/>
  <p:tag name="KSO_WM_UNIT_FILL_FORE_SCHEMECOLOR_INDEX" val="5"/>
  <p:tag name="KSO_WM_UNIT_FILL_TYPE" val="1"/>
  <p:tag name="KSO_WM_UNIT_TEXT_FILL_FORE_SCHEMECOLOR_INDEX" val="2"/>
  <p:tag name="KSO_WM_UNIT_TEXT_FILL_TYPE" val="1"/>
  <p:tag name="KSO_WM_UNIT_USESOURCEFORMAT_APPLY" val="1"/>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0"/>
  <p:tag name="KSO_WM_UNIT_ID" val="custom20231241_1*i*20"/>
  <p:tag name="KSO_WM_TEMPLATE_CATEGORY" val="custom"/>
  <p:tag name="KSO_WM_TEMPLATE_INDEX" val="20231241"/>
  <p:tag name="KSO_WM_UNIT_LAYERLEVEL" val="1"/>
  <p:tag name="KSO_WM_TAG_VERSION" val="3.0"/>
  <p:tag name="KSO_WM_BEAUTIFY_FLAG" val="#wm#"/>
  <p:tag name="KSO_WM_DIAGRAM_GROUP_CODE" val="l1-1"/>
  <p:tag name="KSO_WM_UNIT_FILL_FORE_SCHEMECOLOR_INDEX" val="5"/>
  <p:tag name="KSO_WM_UNIT_FILL_TYPE" val="1"/>
  <p:tag name="KSO_WM_UNIT_TEXT_FILL_FORE_SCHEMECOLOR_INDEX" val="2"/>
  <p:tag name="KSO_WM_UNIT_TEXT_FILL_TYPE" val="1"/>
  <p:tag name="KSO_WM_UNIT_USESOURCEFORMAT_APPLY" val="1"/>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1"/>
  <p:tag name="KSO_WM_UNIT_ID" val="custom20231241_1*i*21"/>
  <p:tag name="KSO_WM_TEMPLATE_CATEGORY" val="custom"/>
  <p:tag name="KSO_WM_TEMPLATE_INDEX" val="20231241"/>
  <p:tag name="KSO_WM_UNIT_LAYERLEVEL" val="1"/>
  <p:tag name="KSO_WM_TAG_VERSION" val="3.0"/>
  <p:tag name="KSO_WM_BEAUTIFY_FLAG" val="#wm#"/>
  <p:tag name="KSO_WM_DIAGRAM_GROUP_CODE" val="l1-1"/>
  <p:tag name="KSO_WM_UNIT_FILL_FORE_SCHEMECOLOR_INDEX" val="5"/>
  <p:tag name="KSO_WM_UNIT_FILL_TYPE" val="1"/>
  <p:tag name="KSO_WM_UNIT_TEXT_FILL_FORE_SCHEMECOLOR_INDEX" val="2"/>
  <p:tag name="KSO_WM_UNIT_TEXT_FILL_TYPE" val="1"/>
  <p:tag name="KSO_WM_UNIT_USESOURCEFORMAT_APPLY" val="1"/>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2"/>
  <p:tag name="KSO_WM_UNIT_ID" val="custom20231241_1*i*22"/>
  <p:tag name="KSO_WM_TEMPLATE_CATEGORY" val="custom"/>
  <p:tag name="KSO_WM_TEMPLATE_INDEX" val="20231241"/>
  <p:tag name="KSO_WM_UNIT_LAYERLEVEL" val="1"/>
  <p:tag name="KSO_WM_TAG_VERSION" val="3.0"/>
  <p:tag name="KSO_WM_BEAUTIFY_FLAG" val="#wm#"/>
  <p:tag name="KSO_WM_DIAGRAM_GROUP_CODE" val="l1-1"/>
  <p:tag name="KSO_WM_UNIT_SHADOW_SCHEMECOLOR_INDEX" val="5"/>
  <p:tag name="KSO_WM_UNIT_TEXT_FILL_FORE_SCHEMECOLOR_INDEX" val="2"/>
  <p:tag name="KSO_WM_UNIT_TEXT_FILL_TYPE" val="1"/>
  <p:tag name="KSO_WM_UNIT_USESOURCEFORMAT_APPLY" val="1"/>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3"/>
  <p:tag name="KSO_WM_UNIT_ID" val="custom20231241_1*i*23"/>
  <p:tag name="KSO_WM_TEMPLATE_CATEGORY" val="custom"/>
  <p:tag name="KSO_WM_TEMPLATE_INDEX" val="20231241"/>
  <p:tag name="KSO_WM_UNIT_LAYERLEVEL" val="1"/>
  <p:tag name="KSO_WM_TAG_VERSION" val="3.0"/>
  <p:tag name="KSO_WM_BEAUTIFY_FLAG" val="#wm#"/>
  <p:tag name="KSO_WM_DIAGRAM_GROUP_CODE" val="l1-1"/>
  <p:tag name="KSO_WM_UNIT_SHADOW_SCHEMECOLOR_INDEX" val="5"/>
  <p:tag name="KSO_WM_UNIT_TEXT_FILL_FORE_SCHEMECOLOR_INDEX" val="2"/>
  <p:tag name="KSO_WM_UNIT_TEXT_FILL_TYPE" val="1"/>
  <p:tag name="KSO_WM_UNIT_USESOURCEFORMAT_APPLY" val="1"/>
</p:tagLst>
</file>

<file path=ppt/tags/tag89.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custom20231241_1*a*1"/>
  <p:tag name="KSO_WM_TEMPLATE_CATEGORY" val="custom"/>
  <p:tag name="KSO_WM_TEMPLATE_INDEX" val="20231241"/>
  <p:tag name="KSO_WM_UNIT_LAYERLEVEL" val="1"/>
  <p:tag name="KSO_WM_TAG_VERSION" val="3.0"/>
  <p:tag name="KSO_WM_BEAUTIFY_FLAG" val="#wm#"/>
  <p:tag name="KSO_WM_DIAGRAM_GROUP_CODE" val="l1-1"/>
  <p:tag name="KSO_WM_UNIT_TEXT_TYPE" val="1"/>
  <p:tag name="KSO_WM_UNIT_VALUE" val="13"/>
  <p:tag name="KSO_WM_UNIT_PRESET_TEXT" val="单击此处添加标题"/>
  <p:tag name="KSO_WM_UNIT_TEXT_FILL_FORE_SCHEMECOLOR_INDEX" val="13"/>
  <p:tag name="KSO_WM_UNIT_TEXT_FILL_TYPE" val="1"/>
  <p:tag name="KSO_WM_UNIT_USESOURCEFORMAT_APPLY" val="1"/>
</p:tagLst>
</file>

<file path=ppt/tags/tag9.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90.xml><?xml version="1.0" encoding="utf-8"?>
<p:tagLst xmlns:p="http://schemas.openxmlformats.org/presentationml/2006/main">
  <p:tag name="KSO_WM_UNIT_VALUE" val="1132*661"/>
  <p:tag name="KSO_WM_UNIT_HIGHLIGHT" val="0"/>
  <p:tag name="KSO_WM_UNIT_COMPATIBLE" val="0"/>
  <p:tag name="KSO_WM_UNIT_DIAGRAM_ISNUMVISUAL" val="0"/>
  <p:tag name="KSO_WM_UNIT_DIAGRAM_ISREFERUNIT" val="0"/>
  <p:tag name="KSO_WM_DIAGRAM_GROUP_CODE" val="l1-1"/>
  <p:tag name="KSO_WM_UNIT_TYPE" val="d"/>
  <p:tag name="KSO_WM_UNIT_INDEX" val="1"/>
  <p:tag name="KSO_WM_UNIT_ID" val="custom20231241_1*d*1"/>
  <p:tag name="KSO_WM_TEMPLATE_CATEGORY" val="custom"/>
  <p:tag name="KSO_WM_TEMPLATE_INDEX" val="20231241"/>
  <p:tag name="KSO_WM_UNIT_LAYERLEVEL" val="1"/>
  <p:tag name="KSO_WM_TAG_VERSION" val="3.0"/>
  <p:tag name="KSO_WM_BEAUTIFY_FLAG" val="#wm#"/>
  <p:tag name="KSO_WM_UNIT_PICTURE_SUBTYPE" val="b"/>
  <p:tag name="KSO_WM_UNIT_USESOURCEFORMAT_APPLY" val="1"/>
</p:tagLst>
</file>

<file path=ppt/tags/tag91.xml><?xml version="1.0" encoding="utf-8"?>
<p:tagLst xmlns:p="http://schemas.openxmlformats.org/presentationml/2006/main">
  <p:tag name="KSO_WM_UNIT_VALUE" val="1132*659"/>
  <p:tag name="KSO_WM_UNIT_HIGHLIGHT" val="0"/>
  <p:tag name="KSO_WM_UNIT_COMPATIBLE" val="0"/>
  <p:tag name="KSO_WM_UNIT_DIAGRAM_ISNUMVISUAL" val="0"/>
  <p:tag name="KSO_WM_UNIT_DIAGRAM_ISREFERUNIT" val="0"/>
  <p:tag name="KSO_WM_DIAGRAM_GROUP_CODE" val="l1-1"/>
  <p:tag name="KSO_WM_UNIT_TYPE" val="d"/>
  <p:tag name="KSO_WM_UNIT_INDEX" val="2"/>
  <p:tag name="KSO_WM_UNIT_ID" val="custom20231241_1*d*2"/>
  <p:tag name="KSO_WM_TEMPLATE_CATEGORY" val="custom"/>
  <p:tag name="KSO_WM_TEMPLATE_INDEX" val="20231241"/>
  <p:tag name="KSO_WM_UNIT_LAYERLEVEL" val="1"/>
  <p:tag name="KSO_WM_TAG_VERSION" val="3.0"/>
  <p:tag name="KSO_WM_BEAUTIFY_FLAG" val="#wm#"/>
  <p:tag name="KSO_WM_UNIT_PICTURE_SUBTYPE" val="b"/>
  <p:tag name="KSO_WM_UNIT_USESOURCEFORMAT_APPLY" val="1"/>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2"/>
  <p:tag name="KSO_WM_UNIT_ID" val="custom20231241_1*i*2"/>
  <p:tag name="KSO_WM_TEMPLATE_CATEGORY" val="custom"/>
  <p:tag name="KSO_WM_TEMPLATE_INDEX" val="20231241"/>
  <p:tag name="KSO_WM_UNIT_LAYERLEVEL" val="1"/>
  <p:tag name="KSO_WM_TAG_VERSION" val="3.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Lst>
</file>

<file path=ppt/tags/tag93.xml><?xml version="1.0" encoding="utf-8"?>
<p:tagLst xmlns:p="http://schemas.openxmlformats.org/presentationml/2006/main">
  <p:tag name="KSO_WM_DIAGRAM_VIRTUALLY_FRAME" val="{&quot;height&quot;:409.09915227430787,&quot;left&quot;:49.52952755905511,&quot;top&quot;:141.0007781935547,&quot;width&quot;:800.2638172437536}"/>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6347_1*l_h_i*1_1_1"/>
  <p:tag name="KSO_WM_TEMPLATE_CATEGORY" val="diagram"/>
  <p:tag name="KSO_WM_TEMPLATE_INDEX" val="20236347"/>
  <p:tag name="KSO_WM_UNIT_LAYERLEVEL" val="1_1_1"/>
  <p:tag name="KSO_WM_TAG_VERSION" val="3.0"/>
  <p:tag name="KSO_WM_BEAUTIFY_FLAG" val="#wm#"/>
  <p:tag name="KSO_WM_UNIT_TEXT_FILL_FORE_SCHEMECOLOR_INDEX" val="1"/>
  <p:tag name="KSO_WM_UNIT_TEXT_FILL_TYPE" val="1"/>
  <p:tag name="KSO_WM_DIAGRAM_MAX_ITEMCNT" val="6"/>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94.xml><?xml version="1.0" encoding="utf-8"?>
<p:tagLst xmlns:p="http://schemas.openxmlformats.org/presentationml/2006/main">
  <p:tag name="KSO_WM_DIAGRAM_VIRTUALLY_FRAME" val="{&quot;height&quot;:409.09915227430787,&quot;left&quot;:49.52952755905511,&quot;top&quot;:141.0007781935547,&quot;width&quot;:800.2638172437536}"/>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6347_1*l_h_i*1_1_2"/>
  <p:tag name="KSO_WM_TEMPLATE_CATEGORY" val="diagram"/>
  <p:tag name="KSO_WM_TEMPLATE_INDEX" val="20236347"/>
  <p:tag name="KSO_WM_UNIT_LAYERLEVEL" val="1_1_1"/>
  <p:tag name="KSO_WM_TAG_VERSION" val="3.0"/>
  <p:tag name="KSO_WM_BEAUTIFY_FLAG" val="#wm#"/>
  <p:tag name="KSO_WM_UNIT_LINE_FORE_SCHEMECOLOR_INDEX" val="5"/>
  <p:tag name="KSO_WM_DIAGRAM_MAX_ITEMCNT" val="6"/>
  <p:tag name="KSO_WM_DIAGRAM_MIN_ITEMCNT" val="2"/>
  <p:tag name="KSO_WM_DIAGRAM_COLOR_MATCH_VALUE" val="{&quot;shape&quot;:{&quot;fill&quot;:{&quot;type&quot;:0},&quot;glow&quot;:{&quot;colorType&quot;:0},&quot;line&quot;:{&quot;solidLine&quot;:{&quot;brightness&quot;:0.4000000059604645,&quot;colorType&quot;:1,&quot;foreColorIndex&quot;:5,&quot;transparency&quot;:0.30000001192092896},&quot;type&quot;:1},&quot;shadow&quot;:{&quot;colorType&quot;:0},&quot;threeD&quot;:{&quot;curvedSurface&quot;:{&quot;brightness&quot;:0,&quot;colorType&quot;:2,&quot;rgb&quot;:&quot;#000000&quot;},&quot;depth&quot;:{&quot;colorType&quot;:0}}},&quot;text&quot;:{&quot;fill&quot;:{},&quot;glow&quot;:{},&quot;line&quot;:{},&quot;shadow&quot;:{},&quot;threeD&quot;:{}}}"/>
  <p:tag name="KSO_WM_UNIT_LINE_FILL_TYPE" val="2"/>
  <p:tag name="KSO_WM_UNIT_USESOURCEFORMAT_APPLY" val="1"/>
</p:tagLst>
</file>

<file path=ppt/tags/tag95.xml><?xml version="1.0" encoding="utf-8"?>
<p:tagLst xmlns:p="http://schemas.openxmlformats.org/presentationml/2006/main">
  <p:tag name="KSO_WM_DIAGRAM_VIRTUALLY_FRAME" val="{&quot;height&quot;:409.09915227430787,&quot;left&quot;:49.52952755905511,&quot;top&quot;:141.0007781935547,&quot;width&quot;:800.2638172437536}"/>
  <p:tag name="KSO_WM_DIAGRAM_VERSION" val="3"/>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6347_1*l_h_f*1_1_1"/>
  <p:tag name="KSO_WM_TEMPLATE_CATEGORY" val="diagram"/>
  <p:tag name="KSO_WM_TEMPLATE_INDEX" val="20236347"/>
  <p:tag name="KSO_WM_UNIT_LAYERLEVEL" val="1_1_1"/>
  <p:tag name="KSO_WM_TAG_VERSION" val="3.0"/>
  <p:tag name="KSO_WM_BEAUTIFY_FLAG" val="#wm#"/>
  <p:tag name="KSO_WM_UNIT_PRESET_TEXT" val="单击添加目录项标题"/>
  <p:tag name="KSO_WM_UNIT_TEXT_FILL_FORE_SCHEMECOLOR_INDEX" val="1"/>
  <p:tag name="KSO_WM_UNIT_TEXT_FILL_TYPE" val="1"/>
  <p:tag name="KSO_WM_DIAGRAM_MAX_ITEMCNT" val="6"/>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96.xml><?xml version="1.0" encoding="utf-8"?>
<p:tagLst xmlns:p="http://schemas.openxmlformats.org/presentationml/2006/main">
  <p:tag name="KSO_WM_DIAGRAM_VIRTUALLY_FRAME" val="{&quot;height&quot;:409.09915227430787,&quot;left&quot;:49.52952755905511,&quot;top&quot;:141.0007781935547,&quot;width&quot;:800.2638172437536}"/>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6347_1*l_h_i*1_2_1"/>
  <p:tag name="KSO_WM_TEMPLATE_CATEGORY" val="diagram"/>
  <p:tag name="KSO_WM_TEMPLATE_INDEX" val="20236347"/>
  <p:tag name="KSO_WM_UNIT_LAYERLEVEL" val="1_1_1"/>
  <p:tag name="KSO_WM_TAG_VERSION" val="3.0"/>
  <p:tag name="KSO_WM_BEAUTIFY_FLAG" val="#wm#"/>
  <p:tag name="KSO_WM_UNIT_TEXT_FILL_FORE_SCHEMECOLOR_INDEX" val="1"/>
  <p:tag name="KSO_WM_UNIT_TEXT_FILL_TYPE" val="1"/>
  <p:tag name="KSO_WM_DIAGRAM_MAX_ITEMCNT" val="6"/>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97.xml><?xml version="1.0" encoding="utf-8"?>
<p:tagLst xmlns:p="http://schemas.openxmlformats.org/presentationml/2006/main">
  <p:tag name="KSO_WM_DIAGRAM_VIRTUALLY_FRAME" val="{&quot;height&quot;:409.09915227430787,&quot;left&quot;:49.52952755905511,&quot;top&quot;:141.0007781935547,&quot;width&quot;:800.2638172437536}"/>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6347_1*l_h_i*1_2_2"/>
  <p:tag name="KSO_WM_TEMPLATE_CATEGORY" val="diagram"/>
  <p:tag name="KSO_WM_TEMPLATE_INDEX" val="20236347"/>
  <p:tag name="KSO_WM_UNIT_LAYERLEVEL" val="1_1_1"/>
  <p:tag name="KSO_WM_TAG_VERSION" val="3.0"/>
  <p:tag name="KSO_WM_BEAUTIFY_FLAG" val="#wm#"/>
  <p:tag name="KSO_WM_UNIT_LINE_FORE_SCHEMECOLOR_INDEX" val="6"/>
  <p:tag name="KSO_WM_DIAGRAM_MAX_ITEMCNT" val="6"/>
  <p:tag name="KSO_WM_DIAGRAM_MIN_ITEMCNT" val="2"/>
  <p:tag name="KSO_WM_DIAGRAM_COLOR_MATCH_VALUE" val="{&quot;shape&quot;:{&quot;fill&quot;:{&quot;type&quot;:0},&quot;glow&quot;:{&quot;colorType&quot;:0},&quot;line&quot;:{&quot;solidLine&quot;:{&quot;brightness&quot;:0.4000000059604645,&quot;colorType&quot;:1,&quot;foreColorIndex&quot;:5,&quot;transparency&quot;:0.30000001192092896},&quot;type&quot;:1},&quot;shadow&quot;:{&quot;colorType&quot;:0},&quot;threeD&quot;:{&quot;curvedSurface&quot;:{&quot;brightness&quot;:0,&quot;colorType&quot;:2,&quot;rgb&quot;:&quot;#000000&quot;},&quot;depth&quot;:{&quot;colorType&quot;:0}}},&quot;text&quot;:{&quot;fill&quot;:{},&quot;glow&quot;:{},&quot;line&quot;:{},&quot;shadow&quot;:{},&quot;threeD&quot;:{}}}"/>
  <p:tag name="KSO_WM_UNIT_LINE_FILL_TYPE" val="2"/>
  <p:tag name="KSO_WM_UNIT_USESOURCEFORMAT_APPLY" val="1"/>
</p:tagLst>
</file>

<file path=ppt/tags/tag98.xml><?xml version="1.0" encoding="utf-8"?>
<p:tagLst xmlns:p="http://schemas.openxmlformats.org/presentationml/2006/main">
  <p:tag name="KSO_WM_DIAGRAM_VIRTUALLY_FRAME" val="{&quot;height&quot;:409.09915227430787,&quot;left&quot;:49.52952755905511,&quot;top&quot;:141.0007781935547,&quot;width&quot;:800.2638172437536}"/>
  <p:tag name="KSO_WM_DIAGRAM_VERSION" val="3"/>
  <p:tag name="KSO_WM_DIAGRAM_COLOR_TRICK" val="1"/>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6347_1*l_h_f*1_2_1"/>
  <p:tag name="KSO_WM_TEMPLATE_CATEGORY" val="diagram"/>
  <p:tag name="KSO_WM_TEMPLATE_INDEX" val="20236347"/>
  <p:tag name="KSO_WM_UNIT_LAYERLEVEL" val="1_1_1"/>
  <p:tag name="KSO_WM_TAG_VERSION" val="3.0"/>
  <p:tag name="KSO_WM_BEAUTIFY_FLAG" val="#wm#"/>
  <p:tag name="KSO_WM_UNIT_PRESET_TEXT" val="单击添加目录项标题"/>
  <p:tag name="KSO_WM_UNIT_TEXT_FILL_FORE_SCHEMECOLOR_INDEX" val="1"/>
  <p:tag name="KSO_WM_UNIT_TEXT_FILL_TYPE" val="1"/>
  <p:tag name="KSO_WM_DIAGRAM_MAX_ITEMCNT" val="6"/>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USESOURCEFORMAT_APPLY" val="1"/>
</p:tagLst>
</file>

<file path=ppt/tags/tag99.xml><?xml version="1.0" encoding="utf-8"?>
<p:tagLst xmlns:p="http://schemas.openxmlformats.org/presentationml/2006/main">
  <p:tag name="KSO_WM_BEAUTIFY_FLAG" val="#wm#"/>
  <p:tag name="KSO_WM_TEMPLATE_CATEGORY" val="custom"/>
  <p:tag name="KSO_WM_TEMPLATE_INDEX" val="2020508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Songti SC"/>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Microsoft YaHe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Songti SC"/>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Microsoft YaHe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customXml/item1.xml><?xml version="1.0" encoding="utf-8"?>
<s:customData xmlns="http://www.wps.cn/officeDocument/2013/wpsCustomData" xmlns:s="http://www.wps.cn/officeDocument/2013/wpsCustomData">
  <extobjs>
    <extobj name="F35B0BEE-F18A-47BB-8FCB-E00DA2F2635D-1">
      <extobjdata type="F35B0BEE-F18A-47BB-8FCB-E00DA2F2635D" data="ewoJIkRlc2lnbklkIiA6ICIxMDZlYWRmNy1kZjdkLTRjZDYtOGFiMy05NDk1MTQ5YmFiN2IiCn0K"/>
    </extobj>
  </extobjs>
</s:customData>
</file>

<file path=customXml/itemProps326.xml><?xml version="1.0" encoding="utf-8"?>
<ds:datastoreItem xmlns:ds="http://schemas.openxmlformats.org/officeDocument/2006/customXml" ds:itemID="s:customData">
  <ds:schemaRefs>
    <ds:schemaRef ds:uri="http://www.wps.cn/officeDocument/2013/wpsCustomData"/>
  </ds:schemaRefs>
</ds:datastoreItem>
</file>

<file path=docProps/app.xml><?xml version="1.0" encoding="utf-8"?>
<Properties xmlns="http://schemas.openxmlformats.org/officeDocument/2006/extended-properties" xmlns:vt="http://schemas.openxmlformats.org/officeDocument/2006/docPropsVTypes">
  <TotalTime>0</TotalTime>
  <Words>6580</Words>
  <Application>WPS 演示</Application>
  <PresentationFormat>On-screen Show (16:9)</PresentationFormat>
  <Paragraphs>628</Paragraphs>
  <Slides>40</Slides>
  <Notes>16</Notes>
  <HiddenSlides>0</HiddenSlides>
  <MMClips>0</MMClips>
  <ScaleCrop>false</ScaleCrop>
  <HeadingPairs>
    <vt:vector size="6" baseType="variant">
      <vt:variant>
        <vt:lpstr>已用的字体</vt:lpstr>
      </vt:variant>
      <vt:variant>
        <vt:i4>26</vt:i4>
      </vt:variant>
      <vt:variant>
        <vt:lpstr>主题</vt:lpstr>
      </vt:variant>
      <vt:variant>
        <vt:i4>1</vt:i4>
      </vt:variant>
      <vt:variant>
        <vt:lpstr>幻灯片标题</vt:lpstr>
      </vt:variant>
      <vt:variant>
        <vt:i4>40</vt:i4>
      </vt:variant>
    </vt:vector>
  </HeadingPairs>
  <TitlesOfParts>
    <vt:vector size="67" baseType="lpstr">
      <vt:lpstr>Arial</vt:lpstr>
      <vt:lpstr>宋体</vt:lpstr>
      <vt:lpstr>Wingdings</vt:lpstr>
      <vt:lpstr>微软雅黑</vt:lpstr>
      <vt:lpstr>微软雅黑</vt:lpstr>
      <vt:lpstr>Songti SC</vt:lpstr>
      <vt:lpstr>FFont-Family</vt:lpstr>
      <vt:lpstr>Songti SC</vt:lpstr>
      <vt:lpstr>Songti SC</vt:lpstr>
      <vt:lpstr>黑体</vt:lpstr>
      <vt:lpstr>汉仪大黑简</vt:lpstr>
      <vt:lpstr>微软雅黑 Light</vt:lpstr>
      <vt:lpstr>Arial Unicode MS</vt:lpstr>
      <vt:lpstr>等线</vt:lpstr>
      <vt:lpstr>汉仪菱心体简</vt:lpstr>
      <vt:lpstr>Noto Sans SC</vt:lpstr>
      <vt:lpstr>思源黑体 CN Heavy</vt:lpstr>
      <vt:lpstr>Wingdings</vt:lpstr>
      <vt:lpstr>汉仪文黑-55简</vt:lpstr>
      <vt:lpstr>思源黑体 Normal</vt:lpstr>
      <vt:lpstr>思源黑体 Medium</vt:lpstr>
      <vt:lpstr>Arial</vt:lpstr>
      <vt:lpstr>汉仪文黑-45简</vt:lpstr>
      <vt:lpstr>汉仪舒圆黑简体</vt:lpstr>
      <vt:lpstr>等线 Light</vt:lpstr>
      <vt:lpstr>MingLiU-ExtB</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平衡网</vt:lpstr>
      <vt:lpstr>PowerPoint 演示文稿</vt:lpstr>
      <vt:lpstr>PowerPoint 演示文稿</vt:lpstr>
      <vt:lpstr>PowerPoint 演示文稿</vt:lpstr>
      <vt:lpstr>PowerPoint 演示文稿</vt:lpstr>
      <vt:lpstr>PowerPoint 演示文稿</vt:lpstr>
      <vt:lpstr>PowerPoint 演示文稿</vt:lpstr>
      <vt:lpstr>“为舒适持久而生” 3D中空螺旋棉</vt:lpstr>
      <vt:lpstr>材质基本特性</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大品牌，不一定都是好货</vt:lpstr>
      <vt:lpstr>好风景是怎么撑起家具最后的脊梁的</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好风景家居</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好风景 7S｜沙发基础知识与材质工艺</dc:title>
  <dc:creator>好风景家居</dc:creator>
  <dc:subject>7S产品知识培训</dc:subject>
  <cp:lastModifiedBy>侯孟林</cp:lastModifiedBy>
  <cp:revision>4</cp:revision>
  <dcterms:created xsi:type="dcterms:W3CDTF">2026-07-29T02:08:00Z</dcterms:created>
  <dcterms:modified xsi:type="dcterms:W3CDTF">2026-08-18T09:07:17Z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AB48AC25B88248C9806BB56857AD10A9_13</vt:lpwstr>
  </property>
  <property fmtid="{D5CDD505-2E9C-101B-9397-08002B2CF9AE}" pid="3" name="KSOProductBuildVer">
    <vt:lpwstr>2052-12.1.0.28043</vt:lpwstr>
  </property>
</Properties>
</file>