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99" r:id="rId3"/>
    <p:sldId id="257" r:id="rId4"/>
    <p:sldId id="304" r:id="rId5"/>
    <p:sldId id="305" r:id="rId6"/>
    <p:sldId id="258" r:id="rId7"/>
    <p:sldId id="259" r:id="rId8"/>
    <p:sldId id="260" r:id="rId9"/>
    <p:sldId id="261" r:id="rId10"/>
    <p:sldId id="262" r:id="rId11"/>
    <p:sldId id="310" r:id="rId12"/>
    <p:sldId id="303" r:id="rId13"/>
    <p:sldId id="319" r:id="rId14"/>
    <p:sldId id="320" r:id="rId15"/>
    <p:sldId id="321" r:id="rId16"/>
    <p:sldId id="322" r:id="rId17"/>
    <p:sldId id="323" r:id="rId18"/>
    <p:sldId id="306" r:id="rId19"/>
    <p:sldId id="263" r:id="rId20"/>
    <p:sldId id="264" r:id="rId21"/>
    <p:sldId id="265" r:id="rId22"/>
    <p:sldId id="308" r:id="rId23"/>
    <p:sldId id="266" r:id="rId24"/>
    <p:sldId id="270" r:id="rId25"/>
    <p:sldId id="309" r:id="rId26"/>
    <p:sldId id="279" r:id="rId27"/>
    <p:sldId id="280" r:id="rId28"/>
    <p:sldId id="271" r:id="rId29"/>
    <p:sldId id="311" r:id="rId30"/>
    <p:sldId id="267" r:id="rId31"/>
    <p:sldId id="269" r:id="rId32"/>
    <p:sldId id="268" r:id="rId33"/>
    <p:sldId id="312" r:id="rId34"/>
    <p:sldId id="313" r:id="rId35"/>
  </p:sldIdLst>
  <p:sldSz cx="19691350" cy="7199630"/>
  <p:notesSz cx="6858000" cy="9144000"/>
  <p:custDataLst>
    <p:tags r:id="rId39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Arial" panose="020B0604020202020204" pitchFamily="34" charset="0"/>
        <a:ea typeface="微软雅黑" panose="020B0503020204020204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Arial" panose="020B0604020202020204" pitchFamily="34" charset="0"/>
        <a:ea typeface="微软雅黑" panose="020B0503020204020204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Arial" panose="020B0604020202020204" pitchFamily="34" charset="0"/>
        <a:ea typeface="微软雅黑" panose="020B0503020204020204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Arial" panose="020B0604020202020204" pitchFamily="34" charset="0"/>
        <a:ea typeface="微软雅黑" panose="020B0503020204020204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Arial" panose="020B0604020202020204" pitchFamily="34" charset="0"/>
        <a:ea typeface="微软雅黑" panose="020B0503020204020204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Arial" panose="020B0604020202020204" pitchFamily="34" charset="0"/>
        <a:ea typeface="微软雅黑" panose="020B0503020204020204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Arial" panose="020B0604020202020204" pitchFamily="34" charset="0"/>
        <a:ea typeface="微软雅黑" panose="020B0503020204020204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Arial" panose="020B0604020202020204" pitchFamily="34" charset="0"/>
        <a:ea typeface="微软雅黑" panose="020B0503020204020204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Arial" panose="020B0604020202020204" pitchFamily="34" charset="0"/>
        <a:ea typeface="微软雅黑" panose="020B0503020204020204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47" userDrawn="1">
          <p15:clr>
            <a:srgbClr val="A4A3A4"/>
          </p15:clr>
        </p15:guide>
        <p15:guide id="2" pos="613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1403F"/>
    <a:srgbClr val="C4A386"/>
    <a:srgbClr val="406971"/>
    <a:srgbClr val="620E09"/>
    <a:srgbClr val="FFFFFF"/>
    <a:srgbClr val="030000"/>
    <a:srgbClr val="BABEC2"/>
    <a:srgbClr val="DCDCDC"/>
    <a:srgbClr val="F0F0F0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3778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247"/>
        <p:guide pos="6131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6" cy="72006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9" Type="http://schemas.openxmlformats.org/officeDocument/2006/relationships/tags" Target="tags/tag73.xml"/><Relationship Id="rId38" Type="http://schemas.openxmlformats.org/officeDocument/2006/relationships/tableStyles" Target="tableStyles.xml"/><Relationship Id="rId37" Type="http://schemas.openxmlformats.org/officeDocument/2006/relationships/viewProps" Target="viewProps.xml"/><Relationship Id="rId36" Type="http://schemas.openxmlformats.org/officeDocument/2006/relationships/presProps" Target="presProps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936251" y="960000"/>
            <a:ext cx="15827251" cy="2698583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300"/>
            </a:lvl1pPr>
          </a:lstStyle>
          <a:p>
            <a:pPr fontAlgn="auto"/>
            <a:r>
              <a:rPr lang="zh-CN" altLang="en-US" strike="noStrike" noProof="1" dirty="0"/>
              <a:t>单击此处编辑母版标题样式</a:t>
            </a:r>
            <a:endParaRPr lang="zh-CN" altLang="en-US" strike="noStrike" noProof="1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936251" y="3737953"/>
            <a:ext cx="15827251" cy="1545827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520" spc="200"/>
            </a:lvl1pPr>
            <a:lvl2pPr marL="480060" indent="0" algn="ctr">
              <a:buNone/>
              <a:defRPr sz="2100"/>
            </a:lvl2pPr>
            <a:lvl3pPr marL="960120" indent="0" algn="ctr">
              <a:buNone/>
              <a:defRPr sz="1890"/>
            </a:lvl3pPr>
            <a:lvl4pPr marL="1440180" indent="0" algn="ctr">
              <a:buNone/>
              <a:defRPr sz="1680"/>
            </a:lvl4pPr>
            <a:lvl5pPr marL="1920240" indent="0" algn="ctr">
              <a:buNone/>
              <a:defRPr sz="1680"/>
            </a:lvl5pPr>
            <a:lvl6pPr marL="2400300" indent="0" algn="ctr">
              <a:buNone/>
              <a:defRPr sz="1680"/>
            </a:lvl6pPr>
            <a:lvl7pPr marL="2879725" indent="0" algn="ctr">
              <a:buNone/>
              <a:defRPr sz="1680"/>
            </a:lvl7pPr>
            <a:lvl8pPr marL="3359785" indent="0" algn="ctr">
              <a:buNone/>
              <a:defRPr sz="1680"/>
            </a:lvl8pPr>
            <a:lvl9pPr marL="3839845" indent="0" algn="ctr">
              <a:buNone/>
              <a:defRPr sz="1680"/>
            </a:lvl9pPr>
          </a:lstStyle>
          <a:p>
            <a:pPr fontAlgn="auto"/>
            <a:r>
              <a:rPr lang="zh-CN" altLang="en-US" sz="2520" strike="noStrike" noProof="1" dirty="0"/>
              <a:t>单击此处编辑母版副标题样式</a:t>
            </a:r>
            <a:endParaRPr lang="zh-CN" altLang="en-US" strike="noStrike" noProof="1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auto"/>
            <a:fld id="{760FBDFE-C587-4B4C-A407-44438C67B59E}" type="datetimeFigureOut">
              <a:rPr lang="zh-CN" altLang="en-US" sz="1050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auto"/>
            <a:endParaRPr lang="zh-CN" altLang="en-US" strike="noStrike" noProof="1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auto"/>
            <a:fld id="{49AE70B2-8BF9-45C0-BB95-33D1B9D3A854}" type="slidenum">
              <a:rPr lang="zh-CN" altLang="en-US" sz="1050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982662" y="812598"/>
            <a:ext cx="17722800" cy="5756221"/>
          </a:xfrm>
        </p:spPr>
        <p:txBody>
          <a:bodyPr/>
          <a:lstStyle/>
          <a:p>
            <a:pPr lvl="0" fontAlgn="auto"/>
            <a:r>
              <a:rPr lang="zh-CN" altLang="en-US" sz="1890" strike="noStrike" noProof="1" dirty="0"/>
              <a:t>单击此处编辑母版文本样式</a:t>
            </a:r>
            <a:endParaRPr lang="zh-CN" altLang="en-US" strike="noStrike" noProof="1" dirty="0"/>
          </a:p>
          <a:p>
            <a:pPr lvl="1" fontAlgn="auto"/>
            <a:r>
              <a:rPr lang="zh-CN" altLang="en-US" sz="1680" strike="noStrike" noProof="1" dirty="0"/>
              <a:t>第二级</a:t>
            </a:r>
            <a:endParaRPr lang="zh-CN" altLang="en-US" strike="noStrike" noProof="1" dirty="0"/>
          </a:p>
          <a:p>
            <a:pPr lvl="2" fontAlgn="auto"/>
            <a:r>
              <a:rPr lang="zh-CN" altLang="en-US" sz="1680" strike="noStrike" noProof="1" dirty="0"/>
              <a:t>第三级</a:t>
            </a:r>
            <a:endParaRPr lang="zh-CN" altLang="en-US" strike="noStrike" noProof="1" dirty="0"/>
          </a:p>
          <a:p>
            <a:pPr lvl="3" fontAlgn="auto"/>
            <a:r>
              <a:rPr lang="zh-CN" altLang="en-US" sz="1470" strike="noStrike" noProof="1" dirty="0"/>
              <a:t>第四级</a:t>
            </a:r>
            <a:endParaRPr lang="zh-CN" altLang="en-US" strike="noStrike" noProof="1" dirty="0"/>
          </a:p>
          <a:p>
            <a:pPr lvl="4" fontAlgn="auto"/>
            <a:r>
              <a:rPr lang="zh-CN" altLang="en-US" sz="1470" strike="noStrike" noProof="1" dirty="0"/>
              <a:t>第五级</a:t>
            </a:r>
            <a:endParaRPr lang="zh-CN" altLang="en-US" strike="noStrike" noProof="1" dirty="0"/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4"/>
          </p:nvPr>
        </p:nvSpPr>
        <p:spPr/>
        <p:txBody>
          <a:bodyPr/>
          <a:p>
            <a:pPr fontAlgn="auto"/>
            <a:fld id="{760FBDFE-C587-4B4C-A407-44438C67B59E}" type="datetimeFigureOut">
              <a:rPr lang="zh-CN" altLang="en-US" sz="1050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5"/>
          </p:nvPr>
        </p:nvSpPr>
        <p:spPr/>
        <p:txBody>
          <a:bodyPr/>
          <a:p>
            <a:pPr fontAlgn="auto"/>
            <a:endParaRPr lang="zh-CN" altLang="en-US" strike="noStrike" noProof="1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6"/>
          </p:nvPr>
        </p:nvSpPr>
        <p:spPr/>
        <p:txBody>
          <a:bodyPr/>
          <a:p>
            <a:pPr fontAlgn="auto"/>
            <a:fld id="{49AE70B2-8BF9-45C0-BB95-33D1B9D3A854}" type="slidenum">
              <a:rPr lang="zh-CN" altLang="en-US" sz="1050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1936251" y="2607874"/>
            <a:ext cx="15827251" cy="1069606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300"/>
            </a:lvl1pPr>
          </a:lstStyle>
          <a:p>
            <a:pPr lvl="0" fontAlgn="auto"/>
            <a:r>
              <a:rPr lang="zh-CN" altLang="en-US" strike="noStrike" noProof="1" smtClean="0"/>
              <a:t>单击此处编辑标题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</p:nvPr>
        </p:nvSpPr>
        <p:spPr>
          <a:xfrm>
            <a:off x="1936251" y="3737953"/>
            <a:ext cx="15827251" cy="495118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520" spc="200"/>
            </a:lvl1pPr>
          </a:lstStyle>
          <a:p>
            <a:pPr lvl="0" fontAlgn="auto"/>
            <a:r>
              <a:rPr lang="zh-CN" altLang="en-US" sz="2520" strike="noStrike" noProof="1" dirty="0"/>
              <a:t>单击此处编辑母版文本样式</a:t>
            </a:r>
            <a:endParaRPr lang="zh-CN" altLang="en-US" strike="noStrike" noProof="1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4"/>
          </p:nvPr>
        </p:nvSpPr>
        <p:spPr/>
        <p:txBody>
          <a:bodyPr/>
          <a:p>
            <a:pPr fontAlgn="auto"/>
            <a:fld id="{760FBDFE-C587-4B4C-A407-44438C67B59E}" type="datetimeFigureOut">
              <a:rPr lang="zh-CN" altLang="en-US" sz="1050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5"/>
          </p:nvPr>
        </p:nvSpPr>
        <p:spPr/>
        <p:txBody>
          <a:bodyPr/>
          <a:p>
            <a:pPr fontAlgn="auto"/>
            <a:endParaRPr lang="zh-CN" altLang="en-US" strike="noStrike" noProof="1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6"/>
          </p:nvPr>
        </p:nvSpPr>
        <p:spPr/>
        <p:txBody>
          <a:bodyPr/>
          <a:p>
            <a:pPr fontAlgn="auto"/>
            <a:fld id="{49AE70B2-8BF9-45C0-BB95-33D1B9D3A854}" type="slidenum">
              <a:rPr lang="zh-CN" altLang="en-US" sz="1050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82662" y="638740"/>
            <a:ext cx="17716985" cy="740787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 fontAlgn="auto"/>
            <a:r>
              <a:rPr lang="zh-CN" altLang="en-US" sz="3780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982662" y="1564724"/>
            <a:ext cx="17716985" cy="4996536"/>
          </a:xfrm>
        </p:spPr>
        <p:txBody>
          <a:bodyPr vert="horz" lIns="90000" tIns="46800" rIns="90000" bIns="46800" rtlCol="0">
            <a:normAutofit/>
          </a:bodyPr>
          <a:lstStyle/>
          <a:p>
            <a:pPr lvl="0" fontAlgn="auto"/>
            <a:r>
              <a:rPr lang="zh-CN" altLang="en-US" sz="1890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auto"/>
            <a:r>
              <a:rPr lang="zh-CN" altLang="en-US" sz="1680" strike="noStrike" noProof="1" smtClean="0"/>
              <a:t>第二级</a:t>
            </a:r>
            <a:endParaRPr lang="zh-CN" altLang="en-US" strike="noStrike" noProof="1" smtClean="0"/>
          </a:p>
          <a:p>
            <a:pPr lvl="2" fontAlgn="auto"/>
            <a:r>
              <a:rPr lang="zh-CN" altLang="en-US" sz="1680" strike="noStrike" noProof="1" smtClean="0"/>
              <a:t>第三级</a:t>
            </a:r>
            <a:endParaRPr lang="zh-CN" altLang="en-US" strike="noStrike" noProof="1" smtClean="0"/>
          </a:p>
          <a:p>
            <a:pPr lvl="3" fontAlgn="auto"/>
            <a:r>
              <a:rPr lang="zh-CN" altLang="en-US" sz="1470" strike="noStrike" noProof="1" smtClean="0"/>
              <a:t>第四级</a:t>
            </a:r>
            <a:endParaRPr lang="zh-CN" altLang="en-US" strike="noStrike" noProof="1" smtClean="0"/>
          </a:p>
          <a:p>
            <a:pPr lvl="4" fontAlgn="auto"/>
            <a:r>
              <a:rPr lang="zh-CN" altLang="en-US" sz="1470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auto"/>
            <a:fld id="{760FBDFE-C587-4B4C-A407-44438C67B59E}" type="datetimeFigureOut">
              <a:rPr lang="zh-CN" altLang="en-US" sz="1050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auto"/>
            <a:endParaRPr lang="zh-CN" altLang="en-US" strike="noStrike" noProof="1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auto"/>
            <a:fld id="{49AE70B2-8BF9-45C0-BB95-33D1B9D3A854}" type="slidenum">
              <a:rPr lang="zh-CN" altLang="en-US" sz="1050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3215455" y="4040315"/>
            <a:ext cx="12547835" cy="805039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620"/>
            </a:lvl1pPr>
          </a:lstStyle>
          <a:p>
            <a:pPr fontAlgn="auto"/>
            <a:r>
              <a:rPr lang="zh-CN" altLang="en-US" sz="4620" strike="noStrike" noProof="1" dirty="0"/>
              <a:t>单击此处编辑标题</a:t>
            </a:r>
            <a:endParaRPr lang="zh-CN" altLang="en-US" strike="noStrike" noProof="1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3215455" y="4845354"/>
            <a:ext cx="12547835" cy="910866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9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800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2pPr>
            <a:lvl3pPr marL="9601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3pPr>
            <a:lvl4pPr marL="14401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19202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4003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2879725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359785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3839845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auto"/>
            <a:r>
              <a:rPr lang="zh-CN" altLang="en-US" sz="1890" strike="noStrike" noProof="1" dirty="0"/>
              <a:t>单击此处编辑文本</a:t>
            </a:r>
            <a:endParaRPr lang="zh-CN" altLang="en-US" strike="noStrike" noProof="1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auto"/>
            <a:fld id="{760FBDFE-C587-4B4C-A407-44438C67B59E}" type="datetimeFigureOut">
              <a:rPr lang="zh-CN" altLang="en-US" sz="1050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auto"/>
            <a:endParaRPr lang="zh-CN" altLang="en-US" strike="noStrike" noProof="1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auto"/>
            <a:fld id="{49AE70B2-8BF9-45C0-BB95-33D1B9D3A854}" type="slidenum">
              <a:rPr lang="zh-CN" altLang="en-US" sz="1050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82662" y="638740"/>
            <a:ext cx="17716985" cy="740787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 fontAlgn="auto"/>
            <a:r>
              <a:rPr lang="zh-CN" altLang="en-US" sz="3780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982662" y="1576063"/>
            <a:ext cx="8361347" cy="4985197"/>
          </a:xfrm>
        </p:spPr>
        <p:txBody>
          <a:bodyPr vert="horz" lIns="90000" tIns="46800" rIns="90000" bIns="46800" rtlCol="0">
            <a:normAutofit/>
          </a:bodyPr>
          <a:lstStyle/>
          <a:p>
            <a:pPr lvl="0" fontAlgn="auto"/>
            <a:r>
              <a:rPr lang="zh-CN" altLang="en-US" sz="1890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auto"/>
            <a:r>
              <a:rPr lang="zh-CN" altLang="en-US" sz="1680" strike="noStrike" noProof="1" smtClean="0"/>
              <a:t>第二级</a:t>
            </a:r>
            <a:endParaRPr lang="zh-CN" altLang="en-US" strike="noStrike" noProof="1" smtClean="0"/>
          </a:p>
          <a:p>
            <a:pPr lvl="2" fontAlgn="auto"/>
            <a:r>
              <a:rPr lang="zh-CN" altLang="en-US" sz="1680" strike="noStrike" noProof="1" smtClean="0"/>
              <a:t>第三级</a:t>
            </a:r>
            <a:endParaRPr lang="zh-CN" altLang="en-US" strike="noStrike" noProof="1" smtClean="0"/>
          </a:p>
          <a:p>
            <a:pPr lvl="3" fontAlgn="auto"/>
            <a:r>
              <a:rPr lang="zh-CN" altLang="en-US" sz="1470" strike="noStrike" noProof="1" smtClean="0"/>
              <a:t>第四级</a:t>
            </a:r>
            <a:endParaRPr lang="zh-CN" altLang="en-US" strike="noStrike" noProof="1" smtClean="0"/>
          </a:p>
          <a:p>
            <a:pPr lvl="4" fontAlgn="auto"/>
            <a:r>
              <a:rPr lang="zh-CN" altLang="en-US" sz="1470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0355744" y="1576063"/>
            <a:ext cx="8361347" cy="4985197"/>
          </a:xfrm>
        </p:spPr>
        <p:txBody>
          <a:bodyPr lIns="90000" tIns="46800" rIns="90000" bIns="46800">
            <a:normAutofit/>
          </a:bodyPr>
          <a:lstStyle/>
          <a:p>
            <a:pPr lvl="0" fontAlgn="auto"/>
            <a:r>
              <a:rPr lang="zh-CN" altLang="en-US" sz="1890" strike="noStrike" noProof="1" dirty="0"/>
              <a:t>单击此处编辑母版文本样式</a:t>
            </a:r>
            <a:endParaRPr lang="zh-CN" altLang="en-US" strike="noStrike" noProof="1" dirty="0"/>
          </a:p>
          <a:p>
            <a:pPr lvl="1" fontAlgn="auto"/>
            <a:r>
              <a:rPr lang="zh-CN" altLang="en-US" sz="1680" strike="noStrike" noProof="1" dirty="0"/>
              <a:t>第二级</a:t>
            </a:r>
            <a:endParaRPr lang="zh-CN" altLang="en-US" strike="noStrike" noProof="1" dirty="0"/>
          </a:p>
          <a:p>
            <a:pPr lvl="2" fontAlgn="auto"/>
            <a:r>
              <a:rPr lang="zh-CN" altLang="en-US" sz="1680" strike="noStrike" noProof="1" dirty="0"/>
              <a:t>第三级</a:t>
            </a:r>
            <a:endParaRPr lang="zh-CN" altLang="en-US" strike="noStrike" noProof="1" dirty="0"/>
          </a:p>
          <a:p>
            <a:pPr lvl="3" fontAlgn="auto"/>
            <a:r>
              <a:rPr lang="zh-CN" altLang="en-US" sz="1470" strike="noStrike" noProof="1" dirty="0"/>
              <a:t>第四级</a:t>
            </a:r>
            <a:endParaRPr lang="zh-CN" altLang="en-US" strike="noStrike" noProof="1" dirty="0"/>
          </a:p>
          <a:p>
            <a:pPr lvl="4" fontAlgn="auto"/>
            <a:r>
              <a:rPr lang="zh-CN" altLang="en-US" sz="1470" strike="noStrike" noProof="1" dirty="0"/>
              <a:t>第五级</a:t>
            </a:r>
            <a:endParaRPr lang="zh-CN" altLang="en-US" strike="noStrike" noProof="1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auto"/>
            <a:fld id="{760FBDFE-C587-4B4C-A407-44438C67B59E}" type="datetimeFigureOut">
              <a:rPr lang="zh-CN" altLang="en-US" sz="1050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auto"/>
            <a:endParaRPr lang="zh-CN" altLang="en-US" strike="noStrike" noProof="1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auto"/>
            <a:fld id="{49AE70B2-8BF9-45C0-BB95-33D1B9D3A854}" type="slidenum">
              <a:rPr lang="zh-CN" altLang="en-US" sz="1050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82662" y="638740"/>
            <a:ext cx="17716985" cy="740787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 fontAlgn="auto"/>
            <a:r>
              <a:rPr lang="zh-CN" altLang="en-US" sz="3780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982662" y="1500472"/>
            <a:ext cx="8628817" cy="40063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1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79725" indent="0">
              <a:buNone/>
              <a:defRPr sz="1680" b="1"/>
            </a:lvl7pPr>
            <a:lvl8pPr marL="3359785" indent="0">
              <a:buNone/>
              <a:defRPr sz="1680" b="1"/>
            </a:lvl8pPr>
            <a:lvl9pPr marL="3839845" indent="0">
              <a:buNone/>
              <a:defRPr sz="1680" b="1"/>
            </a:lvl9pPr>
          </a:lstStyle>
          <a:p>
            <a:pPr lvl="0" fontAlgn="auto"/>
            <a:r>
              <a:rPr lang="zh-CN" altLang="en-US" strike="noStrike" noProof="1" dirty="0"/>
              <a:t>单击此处编辑文本</a:t>
            </a:r>
            <a:endParaRPr lang="zh-CN" altLang="en-US" strike="noStrike" noProof="1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982662" y="1946457"/>
            <a:ext cx="8628817" cy="4614803"/>
          </a:xfrm>
        </p:spPr>
        <p:txBody>
          <a:bodyPr vert="horz" lIns="101600" tIns="0" rIns="82550" bIns="0" rtlCol="0">
            <a:normAutofit/>
          </a:bodyPr>
          <a:lstStyle/>
          <a:p>
            <a:pPr lvl="0" fontAlgn="auto"/>
            <a:r>
              <a:rPr lang="zh-CN" altLang="en-US" sz="1890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auto"/>
            <a:r>
              <a:rPr lang="zh-CN" altLang="en-US" sz="1680" strike="noStrike" noProof="1" smtClean="0"/>
              <a:t>第二级</a:t>
            </a:r>
            <a:endParaRPr lang="zh-CN" altLang="en-US" strike="noStrike" noProof="1" smtClean="0"/>
          </a:p>
          <a:p>
            <a:pPr lvl="2" fontAlgn="auto"/>
            <a:r>
              <a:rPr lang="zh-CN" altLang="en-US" sz="1680" strike="noStrike" noProof="1" smtClean="0"/>
              <a:t>第三级</a:t>
            </a:r>
            <a:endParaRPr lang="zh-CN" altLang="en-US" strike="noStrike" noProof="1" smtClean="0"/>
          </a:p>
          <a:p>
            <a:pPr lvl="3" fontAlgn="auto"/>
            <a:r>
              <a:rPr lang="zh-CN" altLang="en-US" sz="1470" strike="noStrike" noProof="1" smtClean="0"/>
              <a:t>第四级</a:t>
            </a:r>
            <a:endParaRPr lang="zh-CN" altLang="en-US" strike="noStrike" noProof="1" smtClean="0"/>
          </a:p>
          <a:p>
            <a:pPr lvl="4" fontAlgn="auto"/>
            <a:r>
              <a:rPr lang="zh-CN" altLang="en-US" sz="1470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10071718" y="1492629"/>
            <a:ext cx="8628817" cy="40063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1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79725" indent="0">
              <a:buNone/>
              <a:defRPr sz="1680" b="1"/>
            </a:lvl7pPr>
            <a:lvl8pPr marL="3359785" indent="0">
              <a:buNone/>
              <a:defRPr sz="1680" b="1"/>
            </a:lvl8pPr>
            <a:lvl9pPr marL="3839845" indent="0">
              <a:buNone/>
              <a:defRPr sz="1680" b="1"/>
            </a:lvl9pPr>
          </a:lstStyle>
          <a:p>
            <a:pPr lvl="0" fontAlgn="auto"/>
            <a:r>
              <a:rPr lang="zh-CN" altLang="en-US" strike="noStrike" noProof="1" smtClean="0"/>
              <a:t>单击此处编辑文本</a:t>
            </a:r>
            <a:endParaRPr lang="zh-CN" altLang="en-US" strike="noStrike" noProof="1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10071718" y="1946457"/>
            <a:ext cx="8628817" cy="4614803"/>
          </a:xfrm>
        </p:spPr>
        <p:txBody>
          <a:bodyPr vert="horz" lIns="101600" tIns="0" rIns="82550" bIns="0" rtlCol="0">
            <a:normAutofit/>
          </a:bodyPr>
          <a:lstStyle/>
          <a:p>
            <a:pPr lvl="0" fontAlgn="auto"/>
            <a:r>
              <a:rPr lang="zh-CN" altLang="en-US" sz="1890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auto"/>
            <a:r>
              <a:rPr lang="zh-CN" altLang="en-US" sz="1680" strike="noStrike" noProof="1" smtClean="0"/>
              <a:t>第二级</a:t>
            </a:r>
            <a:endParaRPr lang="zh-CN" altLang="en-US" strike="noStrike" noProof="1" smtClean="0"/>
          </a:p>
          <a:p>
            <a:pPr lvl="2" fontAlgn="auto"/>
            <a:r>
              <a:rPr lang="zh-CN" altLang="en-US" sz="1680" strike="noStrike" noProof="1" smtClean="0"/>
              <a:t>第三级</a:t>
            </a:r>
            <a:endParaRPr lang="zh-CN" altLang="en-US" strike="noStrike" noProof="1" smtClean="0"/>
          </a:p>
          <a:p>
            <a:pPr lvl="3" fontAlgn="auto"/>
            <a:r>
              <a:rPr lang="zh-CN" altLang="en-US" sz="1470" strike="noStrike" noProof="1" smtClean="0"/>
              <a:t>第四级</a:t>
            </a:r>
            <a:endParaRPr lang="zh-CN" altLang="en-US" strike="noStrike" noProof="1" smtClean="0"/>
          </a:p>
          <a:p>
            <a:pPr lvl="4" fontAlgn="auto"/>
            <a:r>
              <a:rPr lang="zh-CN" altLang="en-US" sz="1470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auto"/>
            <a:fld id="{760FBDFE-C587-4B4C-A407-44438C67B59E}" type="datetimeFigureOut">
              <a:rPr lang="zh-CN" altLang="en-US" sz="1050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auto"/>
            <a:endParaRPr lang="zh-CN" altLang="en-US" strike="noStrike" noProof="1" dirty="0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auto"/>
            <a:fld id="{49AE70B2-8BF9-45C0-BB95-33D1B9D3A854}" type="slidenum">
              <a:rPr lang="zh-CN" altLang="en-US" sz="1050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82662" y="638740"/>
            <a:ext cx="17716985" cy="740787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 fontAlgn="auto"/>
            <a:r>
              <a:rPr lang="zh-CN" altLang="en-US" sz="3780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auto"/>
            <a:fld id="{760FBDFE-C587-4B4C-A407-44438C67B59E}" type="datetimeFigureOut">
              <a:rPr lang="zh-CN" altLang="en-US" sz="1050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auto"/>
            <a:endParaRPr lang="zh-CN" altLang="en-US" strike="noStrike" noProof="1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auto"/>
            <a:fld id="{49AE70B2-8BF9-45C0-BB95-33D1B9D3A854}" type="slidenum">
              <a:rPr lang="zh-CN" altLang="en-US" sz="1050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auto"/>
            <a:fld id="{760FBDFE-C587-4B4C-A407-44438C67B59E}" type="datetimeFigureOut">
              <a:rPr lang="zh-CN" altLang="en-US" sz="1050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auto"/>
            <a:endParaRPr lang="zh-CN" altLang="en-US" strike="noStrike" noProof="1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auto"/>
            <a:fld id="{49AE70B2-8BF9-45C0-BB95-33D1B9D3A854}" type="slidenum">
              <a:rPr lang="zh-CN" altLang="en-US" sz="1050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982662" y="1632756"/>
            <a:ext cx="8452243" cy="4837795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80"/>
            </a:lvl1pPr>
          </a:lstStyle>
          <a:p>
            <a:pPr lvl="0" fontAlgn="auto"/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0256896" y="1632756"/>
            <a:ext cx="8442751" cy="4837795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80"/>
            </a:lvl1pPr>
          </a:lstStyle>
          <a:p>
            <a:pPr lvl="0" fontAlgn="auto"/>
            <a:r>
              <a:rPr lang="zh-CN" altLang="en-US" sz="1680" strike="noStrike" noProof="1" smtClean="0"/>
              <a:t>单击此处编辑母版文本样式</a:t>
            </a:r>
            <a:endParaRPr lang="zh-CN" altLang="en-US" strike="noStrike" noProof="1"/>
          </a:p>
        </p:txBody>
      </p:sp>
      <p:sp>
        <p:nvSpPr>
          <p:cNvPr id="9" name="标题 8"/>
          <p:cNvSpPr>
            <a:spLocks noGrp="1"/>
          </p:cNvSpPr>
          <p:nvPr>
            <p:ph type="title"/>
          </p:nvPr>
        </p:nvSpPr>
        <p:spPr/>
        <p:txBody>
          <a:bodyPr/>
          <a:p>
            <a:pPr fontAlgn="auto"/>
            <a:r>
              <a:rPr lang="zh-CN" altLang="en-US" sz="3780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auto"/>
            <a:fld id="{760FBDFE-C587-4B4C-A407-44438C67B59E}" type="datetimeFigureOut">
              <a:rPr lang="zh-CN" altLang="en-US" sz="1050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auto"/>
            <a:endParaRPr lang="zh-CN" altLang="en-US" strike="noStrike" noProof="1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auto"/>
            <a:fld id="{49AE70B2-8BF9-45C0-BB95-33D1B9D3A854}" type="slidenum">
              <a:rPr lang="zh-CN" altLang="en-US" sz="1050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16530814" y="960000"/>
            <a:ext cx="1686224" cy="52800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940"/>
            </a:lvl1pPr>
          </a:lstStyle>
          <a:p>
            <a:pPr lvl="0" fontAlgn="auto"/>
            <a:r>
              <a:rPr lang="zh-CN" altLang="en-US" sz="2940" strike="noStrike" noProof="1" smtClean="0"/>
              <a:t>单击此处编辑标题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1476900" y="960000"/>
            <a:ext cx="14809702" cy="5280000"/>
          </a:xfrm>
        </p:spPr>
        <p:txBody>
          <a:bodyPr vert="eaVert" lIns="46800" tIns="46800" rIns="46800" bIns="46800"/>
          <a:lstStyle>
            <a:lvl1pPr marL="240030" indent="-240030">
              <a:spcAft>
                <a:spcPts val="1000"/>
              </a:spcAft>
              <a:defRPr spc="300"/>
            </a:lvl1pPr>
            <a:lvl2pPr marL="720090" indent="-240030">
              <a:defRPr spc="300"/>
            </a:lvl2pPr>
            <a:lvl3pPr marL="1200150" indent="-240030">
              <a:defRPr spc="300"/>
            </a:lvl3pPr>
            <a:lvl4pPr marL="1680210" indent="-240030">
              <a:defRPr spc="300"/>
            </a:lvl4pPr>
            <a:lvl5pPr marL="2160270" indent="-240030">
              <a:defRPr spc="300"/>
            </a:lvl5pPr>
          </a:lstStyle>
          <a:p>
            <a:pPr lvl="0" fontAlgn="auto"/>
            <a:r>
              <a:rPr lang="zh-CN" altLang="en-US" sz="1890" strike="noStrike" noProof="1" dirty="0"/>
              <a:t>单击此处编辑母版文本样式</a:t>
            </a:r>
            <a:endParaRPr lang="zh-CN" altLang="en-US" strike="noStrike" noProof="1" dirty="0"/>
          </a:p>
          <a:p>
            <a:pPr lvl="1" fontAlgn="auto"/>
            <a:r>
              <a:rPr lang="zh-CN" altLang="en-US" sz="1680" strike="noStrike" noProof="1" dirty="0"/>
              <a:t>第二级</a:t>
            </a:r>
            <a:endParaRPr lang="zh-CN" altLang="en-US" strike="noStrike" noProof="1" dirty="0"/>
          </a:p>
          <a:p>
            <a:pPr lvl="2" fontAlgn="auto"/>
            <a:r>
              <a:rPr lang="zh-CN" altLang="en-US" sz="1680" strike="noStrike" noProof="1" dirty="0"/>
              <a:t>第三级</a:t>
            </a:r>
            <a:endParaRPr lang="zh-CN" altLang="en-US" strike="noStrike" noProof="1" dirty="0"/>
          </a:p>
          <a:p>
            <a:pPr lvl="3" fontAlgn="auto"/>
            <a:r>
              <a:rPr lang="zh-CN" altLang="en-US" sz="1470" strike="noStrike" noProof="1" dirty="0"/>
              <a:t>第四级</a:t>
            </a:r>
            <a:endParaRPr lang="zh-CN" altLang="en-US" strike="noStrike" noProof="1" dirty="0"/>
          </a:p>
          <a:p>
            <a:pPr lvl="4" fontAlgn="auto"/>
            <a:r>
              <a:rPr lang="zh-CN" altLang="en-US" sz="1470" strike="noStrike" noProof="1" dirty="0"/>
              <a:t>第五级</a:t>
            </a:r>
            <a:endParaRPr lang="zh-CN" altLang="en-US" strike="noStrike" noProof="1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auto"/>
            <a:fld id="{760FBDFE-C587-4B4C-A407-44438C67B59E}" type="datetimeFigureOut">
              <a:rPr lang="zh-CN" altLang="en-US" sz="1050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auto"/>
            <a:endParaRPr lang="zh-CN" altLang="en-US" strike="noStrike" noProof="1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auto"/>
            <a:fld id="{49AE70B2-8BF9-45C0-BB95-33D1B9D3A854}" type="slidenum">
              <a:rPr lang="zh-CN" altLang="en-US" sz="1050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5.xml"/><Relationship Id="rId16" Type="http://schemas.openxmlformats.org/officeDocument/2006/relationships/tags" Target="../tags/tag4.xml"/><Relationship Id="rId15" Type="http://schemas.openxmlformats.org/officeDocument/2006/relationships/tags" Target="../tags/tag3.xml"/><Relationship Id="rId14" Type="http://schemas.openxmlformats.org/officeDocument/2006/relationships/tags" Target="../tags/tag2.xml"/><Relationship Id="rId13" Type="http://schemas.openxmlformats.org/officeDocument/2006/relationships/tags" Target="../tags/tag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标题占位符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982663" y="638175"/>
            <a:ext cx="17716500" cy="741363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pPr fontAlgn="auto"/>
            <a:r>
              <a:rPr lang="zh-CN" altLang="en-US" sz="3780" strike="noStrike" noProof="1" dirty="0"/>
              <a:t>单击此处编辑母版标题样式</a:t>
            </a:r>
            <a:endParaRPr lang="zh-CN" altLang="en-US" strike="noStrike" noProof="1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982663" y="1565275"/>
            <a:ext cx="17716500" cy="4995863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 fontAlgn="auto"/>
            <a:r>
              <a:rPr lang="zh-CN" altLang="en-US" sz="1890" strike="noStrike" noProof="1" dirty="0"/>
              <a:t>单击此处编辑母版文本样式</a:t>
            </a:r>
            <a:endParaRPr lang="zh-CN" altLang="en-US" strike="noStrike" noProof="1" dirty="0"/>
          </a:p>
          <a:p>
            <a:pPr lvl="1" fontAlgn="auto"/>
            <a:r>
              <a:rPr lang="zh-CN" altLang="en-US" sz="1680" strike="noStrike" noProof="1" dirty="0"/>
              <a:t>第二级</a:t>
            </a:r>
            <a:endParaRPr lang="zh-CN" altLang="en-US" strike="noStrike" noProof="1" dirty="0"/>
          </a:p>
          <a:p>
            <a:pPr lvl="2" fontAlgn="auto"/>
            <a:r>
              <a:rPr lang="zh-CN" altLang="en-US" sz="1680" strike="noStrike" noProof="1" dirty="0"/>
              <a:t>第三级</a:t>
            </a:r>
            <a:endParaRPr lang="zh-CN" altLang="en-US" strike="noStrike" noProof="1" dirty="0"/>
          </a:p>
          <a:p>
            <a:pPr lvl="3" fontAlgn="auto"/>
            <a:r>
              <a:rPr lang="zh-CN" altLang="en-US" sz="1470" strike="noStrike" noProof="1" dirty="0"/>
              <a:t>第四级</a:t>
            </a:r>
            <a:endParaRPr lang="zh-CN" altLang="en-US" strike="noStrike" noProof="1" dirty="0"/>
          </a:p>
          <a:p>
            <a:pPr lvl="4" fontAlgn="auto"/>
            <a:r>
              <a:rPr lang="zh-CN" altLang="en-US" sz="1470" strike="noStrike" noProof="1" dirty="0"/>
              <a:t>第五级</a:t>
            </a:r>
            <a:endParaRPr lang="zh-CN" altLang="en-US" strike="noStrike" noProof="1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989013" y="6629400"/>
            <a:ext cx="4360863" cy="331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/>
            <a:fld id="{760FBDFE-C587-4B4C-A407-44438C67B59E}" type="datetimeFigureOut">
              <a:rPr lang="zh-CN" altLang="en-US" sz="1050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6648450" y="6629400"/>
            <a:ext cx="6396038" cy="331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5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/>
            <a:endParaRPr lang="zh-CN" altLang="en-US" strike="noStrike" noProof="1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14338300" y="6629400"/>
            <a:ext cx="4360863" cy="331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5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/>
            <a:fld id="{49AE70B2-8BF9-45C0-BB95-33D1B9D3A854}" type="slidenum">
              <a:rPr lang="zh-CN" altLang="en-US" sz="1050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l" defTabSz="960120" rtl="0" eaLnBrk="1" fontAlgn="auto" latinLnBrk="0" hangingPunct="1">
        <a:lnSpc>
          <a:spcPct val="100000"/>
        </a:lnSpc>
        <a:spcBef>
          <a:spcPct val="0"/>
        </a:spcBef>
        <a:buNone/>
        <a:defRPr sz="378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40030" indent="-240030" algn="l" defTabSz="96012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9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720090" indent="-240030" algn="l" defTabSz="96012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89735" algn="l"/>
          <a:tab pos="1689735" algn="l"/>
          <a:tab pos="1689735" algn="l"/>
          <a:tab pos="1689735" algn="l"/>
        </a:tabLst>
        <a:defRPr sz="168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200150" indent="-240030" algn="l" defTabSz="96012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8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80210" indent="-240030" algn="l" defTabSz="96012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7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160270" indent="-240030" algn="l" defTabSz="96012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7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639695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3119755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599815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4079875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601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2024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40030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79725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59785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39845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7.xml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tags" Target="../tags/tag6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tags" Target="../tags/tag41.xml"/><Relationship Id="rId8" Type="http://schemas.openxmlformats.org/officeDocument/2006/relationships/image" Target="../media/image14.jpeg"/><Relationship Id="rId7" Type="http://schemas.openxmlformats.org/officeDocument/2006/relationships/tags" Target="../tags/tag40.xml"/><Relationship Id="rId6" Type="http://schemas.openxmlformats.org/officeDocument/2006/relationships/image" Target="../media/image13.jpeg"/><Relationship Id="rId5" Type="http://schemas.openxmlformats.org/officeDocument/2006/relationships/tags" Target="../tags/tag39.xml"/><Relationship Id="rId4" Type="http://schemas.openxmlformats.org/officeDocument/2006/relationships/image" Target="../media/image12.jpeg"/><Relationship Id="rId3" Type="http://schemas.openxmlformats.org/officeDocument/2006/relationships/tags" Target="../tags/tag38.xml"/><Relationship Id="rId22" Type="http://schemas.openxmlformats.org/officeDocument/2006/relationships/slideLayout" Target="../slideLayouts/slideLayout2.xml"/><Relationship Id="rId21" Type="http://schemas.openxmlformats.org/officeDocument/2006/relationships/tags" Target="../tags/tag47.xml"/><Relationship Id="rId20" Type="http://schemas.openxmlformats.org/officeDocument/2006/relationships/image" Target="../media/image20.png"/><Relationship Id="rId2" Type="http://schemas.openxmlformats.org/officeDocument/2006/relationships/image" Target="../media/image11.png"/><Relationship Id="rId19" Type="http://schemas.openxmlformats.org/officeDocument/2006/relationships/tags" Target="../tags/tag46.xml"/><Relationship Id="rId18" Type="http://schemas.openxmlformats.org/officeDocument/2006/relationships/image" Target="../media/image19.png"/><Relationship Id="rId17" Type="http://schemas.openxmlformats.org/officeDocument/2006/relationships/tags" Target="../tags/tag45.xml"/><Relationship Id="rId16" Type="http://schemas.openxmlformats.org/officeDocument/2006/relationships/image" Target="../media/image18.png"/><Relationship Id="rId15" Type="http://schemas.openxmlformats.org/officeDocument/2006/relationships/tags" Target="../tags/tag44.xml"/><Relationship Id="rId14" Type="http://schemas.openxmlformats.org/officeDocument/2006/relationships/image" Target="../media/image17.png"/><Relationship Id="rId13" Type="http://schemas.openxmlformats.org/officeDocument/2006/relationships/tags" Target="../tags/tag43.xml"/><Relationship Id="rId12" Type="http://schemas.openxmlformats.org/officeDocument/2006/relationships/image" Target="../media/image16.png"/><Relationship Id="rId11" Type="http://schemas.openxmlformats.org/officeDocument/2006/relationships/tags" Target="../tags/tag42.xml"/><Relationship Id="rId10" Type="http://schemas.openxmlformats.org/officeDocument/2006/relationships/image" Target="../media/image15.jpeg"/><Relationship Id="rId1" Type="http://schemas.openxmlformats.org/officeDocument/2006/relationships/tags" Target="../tags/tag37.xml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49.xml"/><Relationship Id="rId2" Type="http://schemas.openxmlformats.org/officeDocument/2006/relationships/image" Target="../media/image1.jpeg"/><Relationship Id="rId1" Type="http://schemas.openxmlformats.org/officeDocument/2006/relationships/tags" Target="../tags/tag4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0.xml"/><Relationship Id="rId1" Type="http://schemas.openxmlformats.org/officeDocument/2006/relationships/image" Target="../media/image26.jpe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51.xml"/><Relationship Id="rId2" Type="http://schemas.openxmlformats.org/officeDocument/2006/relationships/image" Target="../media/image28.jpeg"/><Relationship Id="rId1" Type="http://schemas.openxmlformats.org/officeDocument/2006/relationships/image" Target="../media/image27.jpeg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52.xml"/><Relationship Id="rId2" Type="http://schemas.openxmlformats.org/officeDocument/2006/relationships/image" Target="../media/image30.jpeg"/><Relationship Id="rId1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8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53.xml"/><Relationship Id="rId1" Type="http://schemas.openxmlformats.org/officeDocument/2006/relationships/image" Target="../media/image31.jpeg"/></Relationships>
</file>

<file path=ppt/slides/_rels/slide2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55.xml"/><Relationship Id="rId2" Type="http://schemas.openxmlformats.org/officeDocument/2006/relationships/image" Target="../media/image1.jpeg"/><Relationship Id="rId1" Type="http://schemas.openxmlformats.org/officeDocument/2006/relationships/tags" Target="../tags/tag5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56.xml"/><Relationship Id="rId1" Type="http://schemas.openxmlformats.org/officeDocument/2006/relationships/image" Target="../media/image3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57.xml"/><Relationship Id="rId1" Type="http://schemas.openxmlformats.org/officeDocument/2006/relationships/image" Target="../media/image33.jpeg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59.xml"/><Relationship Id="rId2" Type="http://schemas.openxmlformats.org/officeDocument/2006/relationships/image" Target="../media/image1.jpeg"/><Relationship Id="rId1" Type="http://schemas.openxmlformats.org/officeDocument/2006/relationships/tags" Target="../tags/tag5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60.xml"/><Relationship Id="rId1" Type="http://schemas.openxmlformats.org/officeDocument/2006/relationships/image" Target="../media/image3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61.xml"/><Relationship Id="rId1" Type="http://schemas.openxmlformats.org/officeDocument/2006/relationships/image" Target="../media/image3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62.xml"/><Relationship Id="rId1" Type="http://schemas.openxmlformats.org/officeDocument/2006/relationships/image" Target="../media/image36.jpeg"/></Relationships>
</file>

<file path=ppt/slides/_rels/slide2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64.xml"/><Relationship Id="rId2" Type="http://schemas.openxmlformats.org/officeDocument/2006/relationships/image" Target="../media/image1.jpeg"/><Relationship Id="rId1" Type="http://schemas.openxmlformats.org/officeDocument/2006/relationships/tags" Target="../tags/tag6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65.xml"/><Relationship Id="rId1" Type="http://schemas.openxmlformats.org/officeDocument/2006/relationships/image" Target="../media/image37.jpe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16.xml"/><Relationship Id="rId8" Type="http://schemas.openxmlformats.org/officeDocument/2006/relationships/tags" Target="../tags/tag15.xml"/><Relationship Id="rId7" Type="http://schemas.openxmlformats.org/officeDocument/2006/relationships/tags" Target="../tags/tag14.xml"/><Relationship Id="rId6" Type="http://schemas.openxmlformats.org/officeDocument/2006/relationships/tags" Target="../tags/tag13.xml"/><Relationship Id="rId5" Type="http://schemas.openxmlformats.org/officeDocument/2006/relationships/tags" Target="../tags/tag12.xml"/><Relationship Id="rId4" Type="http://schemas.openxmlformats.org/officeDocument/2006/relationships/tags" Target="../tags/tag11.xml"/><Relationship Id="rId3" Type="http://schemas.openxmlformats.org/officeDocument/2006/relationships/tags" Target="../tags/tag10.xml"/><Relationship Id="rId23" Type="http://schemas.openxmlformats.org/officeDocument/2006/relationships/slideLayout" Target="../slideLayouts/slideLayout2.xml"/><Relationship Id="rId22" Type="http://schemas.openxmlformats.org/officeDocument/2006/relationships/tags" Target="../tags/tag29.xml"/><Relationship Id="rId21" Type="http://schemas.openxmlformats.org/officeDocument/2006/relationships/tags" Target="../tags/tag28.xml"/><Relationship Id="rId20" Type="http://schemas.openxmlformats.org/officeDocument/2006/relationships/tags" Target="../tags/tag27.xml"/><Relationship Id="rId2" Type="http://schemas.openxmlformats.org/officeDocument/2006/relationships/image" Target="../media/image1.jpeg"/><Relationship Id="rId19" Type="http://schemas.openxmlformats.org/officeDocument/2006/relationships/tags" Target="../tags/tag26.xml"/><Relationship Id="rId18" Type="http://schemas.openxmlformats.org/officeDocument/2006/relationships/tags" Target="../tags/tag25.xml"/><Relationship Id="rId17" Type="http://schemas.openxmlformats.org/officeDocument/2006/relationships/tags" Target="../tags/tag24.xml"/><Relationship Id="rId16" Type="http://schemas.openxmlformats.org/officeDocument/2006/relationships/tags" Target="../tags/tag23.xml"/><Relationship Id="rId15" Type="http://schemas.openxmlformats.org/officeDocument/2006/relationships/tags" Target="../tags/tag22.xml"/><Relationship Id="rId14" Type="http://schemas.openxmlformats.org/officeDocument/2006/relationships/tags" Target="../tags/tag21.xml"/><Relationship Id="rId13" Type="http://schemas.openxmlformats.org/officeDocument/2006/relationships/tags" Target="../tags/tag20.xml"/><Relationship Id="rId12" Type="http://schemas.openxmlformats.org/officeDocument/2006/relationships/tags" Target="../tags/tag19.xml"/><Relationship Id="rId11" Type="http://schemas.openxmlformats.org/officeDocument/2006/relationships/tags" Target="../tags/tag18.xml"/><Relationship Id="rId10" Type="http://schemas.openxmlformats.org/officeDocument/2006/relationships/tags" Target="../tags/tag17.xml"/><Relationship Id="rId1" Type="http://schemas.openxmlformats.org/officeDocument/2006/relationships/tags" Target="../tags/tag9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66.xml"/><Relationship Id="rId1" Type="http://schemas.openxmlformats.org/officeDocument/2006/relationships/image" Target="../media/image38.jpeg"/></Relationships>
</file>

<file path=ppt/slides/_rels/slide3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67.xml"/><Relationship Id="rId2" Type="http://schemas.openxmlformats.org/officeDocument/2006/relationships/image" Target="../media/image40.png"/><Relationship Id="rId1" Type="http://schemas.openxmlformats.org/officeDocument/2006/relationships/image" Target="../media/image39.jpeg"/></Relationships>
</file>

<file path=ppt/slides/_rels/slide3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69.xml"/><Relationship Id="rId2" Type="http://schemas.openxmlformats.org/officeDocument/2006/relationships/image" Target="../media/image1.jpeg"/><Relationship Id="rId1" Type="http://schemas.openxmlformats.org/officeDocument/2006/relationships/tags" Target="../tags/tag68.xml"/></Relationships>
</file>

<file path=ppt/slides/_rels/slide3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72.xml"/><Relationship Id="rId4" Type="http://schemas.openxmlformats.org/officeDocument/2006/relationships/image" Target="../media/image41.png"/><Relationship Id="rId3" Type="http://schemas.openxmlformats.org/officeDocument/2006/relationships/tags" Target="../tags/tag71.xml"/><Relationship Id="rId2" Type="http://schemas.openxmlformats.org/officeDocument/2006/relationships/image" Target="../media/image1.jpeg"/><Relationship Id="rId1" Type="http://schemas.openxmlformats.org/officeDocument/2006/relationships/tags" Target="../tags/tag70.xml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31.xml"/><Relationship Id="rId2" Type="http://schemas.openxmlformats.org/officeDocument/2006/relationships/image" Target="../media/image1.jpeg"/><Relationship Id="rId1" Type="http://schemas.openxmlformats.org/officeDocument/2006/relationships/tags" Target="../tags/tag3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32.xml"/><Relationship Id="rId1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33.xml"/><Relationship Id="rId1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34.xml"/><Relationship Id="rId1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35.xml"/><Relationship Id="rId1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36.xml"/><Relationship Id="rId1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9" name="图片 18" descr="67568567867867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-25400" y="-65405"/>
            <a:ext cx="19716750" cy="7264400"/>
          </a:xfrm>
          <a:prstGeom prst="rect">
            <a:avLst/>
          </a:prstGeom>
        </p:spPr>
      </p:pic>
      <p:sp>
        <p:nvSpPr>
          <p:cNvPr id="20" name="矩形 19"/>
          <p:cNvSpPr/>
          <p:nvPr userDrawn="1"/>
        </p:nvSpPr>
        <p:spPr>
          <a:xfrm>
            <a:off x="-635" y="-65405"/>
            <a:ext cx="19691350" cy="7264400"/>
          </a:xfrm>
          <a:prstGeom prst="rect">
            <a:avLst/>
          </a:prstGeom>
          <a:solidFill>
            <a:schemeClr val="tx1">
              <a:alpha val="72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 </a:t>
            </a:r>
            <a:endParaRPr lang="en-US" altLang="zh-CN"/>
          </a:p>
        </p:txBody>
      </p:sp>
      <p:pic>
        <p:nvPicPr>
          <p:cNvPr id="2" name="图片 1" descr="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3593" y="2651125"/>
            <a:ext cx="5384165" cy="1462405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6022975" y="6205855"/>
            <a:ext cx="7645400" cy="582930"/>
            <a:chOff x="9702" y="9773"/>
            <a:chExt cx="12040" cy="918"/>
          </a:xfrm>
        </p:grpSpPr>
        <p:sp>
          <p:nvSpPr>
            <p:cNvPr id="7" name="文本框 6"/>
            <p:cNvSpPr txBox="1"/>
            <p:nvPr/>
          </p:nvSpPr>
          <p:spPr>
            <a:xfrm>
              <a:off x="12604" y="9773"/>
              <a:ext cx="9139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/>
              <a:r>
                <a:rPr lang="en-US" altLang="zh-CN" sz="2400">
                  <a:solidFill>
                    <a:schemeClr val="bg1"/>
                  </a:solidFill>
                </a:rPr>
                <a:t> </a:t>
              </a:r>
              <a:r>
                <a:rPr lang="en-US" altLang="zh-CN" sz="3200">
                  <a:solidFill>
                    <a:schemeClr val="bg1"/>
                  </a:solidFill>
                </a:rPr>
                <a:t>/ </a:t>
              </a:r>
              <a:r>
                <a:rPr lang="zh-CN" altLang="en-US" sz="2400">
                  <a:solidFill>
                    <a:schemeClr val="bg1"/>
                  </a:solidFill>
                </a:rPr>
                <a:t>为中国亿万家庭提供健康舒适的家生活</a:t>
              </a:r>
              <a:endParaRPr lang="zh-CN" altLang="en-US" sz="2400">
                <a:solidFill>
                  <a:schemeClr val="bg1"/>
                </a:solidFill>
              </a:endParaRPr>
            </a:p>
          </p:txBody>
        </p:sp>
        <p:pic>
          <p:nvPicPr>
            <p:cNvPr id="3" name="图片 2" descr="LOGO英文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702" y="9962"/>
              <a:ext cx="3180" cy="518"/>
            </a:xfrm>
            <a:prstGeom prst="rect">
              <a:avLst/>
            </a:prstGeom>
          </p:spPr>
        </p:pic>
      </p:grpSp>
    </p:spTree>
    <p:custDataLst>
      <p:tags r:id="rId5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3" name="图片 14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2"/>
          <a:srcRect l="16571"/>
          <a:stretch>
            <a:fillRect/>
          </a:stretch>
        </p:blipFill>
        <p:spPr bwMode="auto">
          <a:xfrm>
            <a:off x="12697460" y="260350"/>
            <a:ext cx="6034405" cy="439293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noFill/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31" name="图片 6" descr="旧学校 2.jpg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1965325" y="5245100"/>
            <a:ext cx="1825625" cy="1317625"/>
          </a:xfrm>
          <a:prstGeom prst="rect">
            <a:avLst/>
          </a:prstGeom>
          <a:noFill/>
          <a:ln w="12700" cap="sq">
            <a:solidFill>
              <a:srgbClr val="000000"/>
            </a:solidFill>
            <a:miter lim="800000"/>
            <a:headEnd/>
            <a:tailEnd/>
          </a:ln>
          <a:effectLst>
            <a:outerShdw dist="50799" dir="2700000" algn="ctr" rotWithShape="0">
              <a:srgbClr val="000000">
                <a:alpha val="25000"/>
              </a:srgbClr>
            </a:outerShdw>
          </a:effectLst>
        </p:spPr>
      </p:pic>
      <p:pic>
        <p:nvPicPr>
          <p:cNvPr id="32" name="图片 7" descr="学生利用触屏电视学写汉子.jpg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4418330" y="5245100"/>
            <a:ext cx="1938020" cy="1317625"/>
          </a:xfrm>
          <a:prstGeom prst="rect">
            <a:avLst/>
          </a:prstGeom>
          <a:noFill/>
          <a:ln w="12700" cap="sq">
            <a:solidFill>
              <a:srgbClr val="000000"/>
            </a:solidFill>
            <a:miter lim="800000"/>
            <a:headEnd/>
            <a:tailEnd/>
          </a:ln>
          <a:effectLst>
            <a:outerShdw dist="50799" dir="2700000" algn="ctr" rotWithShape="0">
              <a:srgbClr val="000000">
                <a:alpha val="25000"/>
              </a:srgbClr>
            </a:outerShdw>
          </a:effectLst>
        </p:spPr>
      </p:pic>
      <p:pic>
        <p:nvPicPr>
          <p:cNvPr id="35" name="Picture 7" descr="C:\Users\Administrator\Desktop\坡头田和甘寨小学\DSC_3404.JPG"/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9617075" y="5251450"/>
            <a:ext cx="1908810" cy="1273175"/>
          </a:xfrm>
          <a:prstGeom prst="rect">
            <a:avLst/>
          </a:prstGeom>
          <a:noFill/>
          <a:ln w="12700" cap="sq">
            <a:solidFill>
              <a:srgbClr val="000000"/>
            </a:solidFill>
            <a:miter lim="800000"/>
            <a:headEnd/>
            <a:tailEnd/>
          </a:ln>
          <a:effectLst>
            <a:outerShdw dist="50799" dir="2700000" algn="ctr" rotWithShape="0">
              <a:srgbClr val="000000">
                <a:alpha val="25000"/>
              </a:srgbClr>
            </a:outerShdw>
          </a:effectLst>
        </p:spPr>
      </p:pic>
      <p:pic>
        <p:nvPicPr>
          <p:cNvPr id="36" name="图片 7" descr="DSC_1053.jpg"/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>
          <a:blip r:embed="rId10"/>
          <a:srcRect/>
          <a:stretch>
            <a:fillRect/>
          </a:stretch>
        </p:blipFill>
        <p:spPr bwMode="auto">
          <a:xfrm>
            <a:off x="7137400" y="5260975"/>
            <a:ext cx="1889125" cy="1273175"/>
          </a:xfrm>
          <a:prstGeom prst="rect">
            <a:avLst/>
          </a:prstGeom>
          <a:noFill/>
          <a:ln w="12700" cap="sq">
            <a:solidFill>
              <a:srgbClr val="000000"/>
            </a:solidFill>
            <a:miter lim="800000"/>
            <a:headEnd/>
            <a:tailEnd/>
          </a:ln>
          <a:effectLst>
            <a:outerShdw dist="50799" dir="2700000" algn="ctr" rotWithShape="0">
              <a:srgbClr val="000000">
                <a:alpha val="25000"/>
              </a:srgbClr>
            </a:outerShdw>
          </a:effectLst>
        </p:spPr>
      </p:pic>
      <p:pic>
        <p:nvPicPr>
          <p:cNvPr id="6" name="图片 5"/>
          <p:cNvPicPr/>
          <p:nvPr>
            <p:custDataLst>
              <p:tags r:id="rId11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5551468" y="4610735"/>
            <a:ext cx="2832100" cy="191389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" name="图片 10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9697085" y="3103880"/>
            <a:ext cx="2559050" cy="1920240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1182370" y="6692265"/>
            <a:ext cx="1391666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红色铸魂践初心，公益拓路传大爱</a:t>
            </a:r>
            <a:r>
              <a:rPr lang="en-US" altLang="zh-CN"/>
              <a:t>,</a:t>
            </a:r>
            <a:r>
              <a:rPr lang="zh-CN" altLang="en-US"/>
              <a:t>在企业党支部和爱心公益会的带领下，哪里有需要，哪里就有好风景的身影，捐资助学，共克时艰</a:t>
            </a:r>
            <a:endParaRPr lang="zh-CN" altLang="en-US"/>
          </a:p>
        </p:txBody>
      </p:sp>
      <p:pic>
        <p:nvPicPr>
          <p:cNvPr id="15" name="图片 14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692150" y="676275"/>
            <a:ext cx="4161790" cy="4316095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8"/>
          <a:srcRect t="8286" b="15100"/>
          <a:stretch>
            <a:fillRect/>
          </a:stretch>
        </p:blipFill>
        <p:spPr>
          <a:xfrm>
            <a:off x="5685790" y="676275"/>
            <a:ext cx="4011295" cy="2049145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5605780" y="2827020"/>
            <a:ext cx="4011295" cy="2165350"/>
          </a:xfrm>
          <a:prstGeom prst="rect">
            <a:avLst/>
          </a:prstGeom>
        </p:spPr>
      </p:pic>
    </p:spTree>
    <p:custDataLst>
      <p:tags r:id="rId21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9" name="图片 18" descr="67568567867867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-25400" y="-65405"/>
            <a:ext cx="19716750" cy="7264400"/>
          </a:xfrm>
          <a:prstGeom prst="rect">
            <a:avLst/>
          </a:prstGeom>
        </p:spPr>
      </p:pic>
      <p:sp>
        <p:nvSpPr>
          <p:cNvPr id="20" name="矩形 19"/>
          <p:cNvSpPr/>
          <p:nvPr userDrawn="1"/>
        </p:nvSpPr>
        <p:spPr>
          <a:xfrm>
            <a:off x="-635" y="-65405"/>
            <a:ext cx="19691350" cy="7264400"/>
          </a:xfrm>
          <a:prstGeom prst="rect">
            <a:avLst/>
          </a:prstGeom>
          <a:solidFill>
            <a:schemeClr val="tx1">
              <a:alpha val="72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 </a:t>
            </a:r>
            <a:endParaRPr lang="en-US" altLang="zh-CN"/>
          </a:p>
        </p:txBody>
      </p:sp>
      <p:sp>
        <p:nvSpPr>
          <p:cNvPr id="2" name="文本框 1"/>
          <p:cNvSpPr txBox="1"/>
          <p:nvPr/>
        </p:nvSpPr>
        <p:spPr>
          <a:xfrm>
            <a:off x="2899410" y="2625725"/>
            <a:ext cx="13891260" cy="188214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sz="4000" b="1">
                <a:solidFill>
                  <a:schemeClr val="bg1"/>
                </a:solidFill>
              </a:rPr>
              <a:t>匠心品牌</a:t>
            </a:r>
            <a:r>
              <a:rPr lang="en-US" altLang="zh-CN" sz="4000" b="1" i="1">
                <a:solidFill>
                  <a:srgbClr val="C4A386"/>
                </a:solidFill>
                <a:latin typeface="宋体" panose="02010600030101010101" pitchFamily="2" charset="-122"/>
                <a:ea typeface="宋体" panose="02010600030101010101" pitchFamily="2" charset="-122"/>
                <a:cs typeface="Bell MT" panose="02020503060305020303" charset="0"/>
                <a:sym typeface="+mn-ea"/>
              </a:rPr>
              <a:t>brand</a:t>
            </a:r>
            <a:endParaRPr lang="en-US" altLang="zh-CN" sz="4000" b="1" i="1">
              <a:solidFill>
                <a:srgbClr val="C4A386"/>
              </a:solidFill>
              <a:latin typeface="宋体" panose="02010600030101010101" pitchFamily="2" charset="-122"/>
              <a:ea typeface="宋体" panose="02010600030101010101" pitchFamily="2" charset="-122"/>
              <a:cs typeface="Bell MT" panose="02020503060305020303" charset="0"/>
              <a:sym typeface="+mn-ea"/>
            </a:endParaRPr>
          </a:p>
          <a:p>
            <a:pPr algn="ctr"/>
            <a:endParaRPr lang="en-US" altLang="zh-CN" sz="4000" i="1">
              <a:solidFill>
                <a:schemeClr val="bg1"/>
              </a:solidFill>
              <a:latin typeface="Impact" panose="020B0806030902050204" charset="0"/>
              <a:cs typeface="Impact" panose="020B0806030902050204" charset="0"/>
              <a:sym typeface="+mn-ea"/>
            </a:endParaRPr>
          </a:p>
          <a:p>
            <a:pPr algn="ctr">
              <a:lnSpc>
                <a:spcPct val="130000"/>
              </a:lnSpc>
            </a:pPr>
            <a:r>
              <a:rPr lang="zh-CN" altLang="en-US" sz="2800" i="1">
                <a:solidFill>
                  <a:srgbClr val="C4A386"/>
                </a:solidFill>
                <a:sym typeface="+mn-ea"/>
              </a:rPr>
              <a:t>打造有匠心的品牌、智造有匠心的产品、培养有匠心的团队、扎根做匠心的服务</a:t>
            </a:r>
            <a:endParaRPr lang="zh-CN" altLang="en-US" sz="2800" i="1">
              <a:solidFill>
                <a:srgbClr val="C4A386"/>
              </a:solidFill>
              <a:latin typeface="Impact" panose="020B0806030902050204" charset="0"/>
              <a:cs typeface="Impact" panose="020B0806030902050204" charset="0"/>
              <a:sym typeface="+mn-ea"/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 32"/>
          <p:cNvSpPr/>
          <p:nvPr/>
        </p:nvSpPr>
        <p:spPr>
          <a:xfrm>
            <a:off x="0" y="6792"/>
            <a:ext cx="19690942" cy="7189148"/>
          </a:xfrm>
          <a:prstGeom prst="rect">
            <a:avLst/>
          </a:prstGeom>
          <a:solidFill>
            <a:srgbClr val="C9C9CA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 sz="100"/>
          </a:p>
        </p:txBody>
      </p:sp>
      <p:pic>
        <p:nvPicPr>
          <p:cNvPr id="34" name="picture 3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6792"/>
            <a:ext cx="19690942" cy="718914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 36"/>
          <p:cNvSpPr/>
          <p:nvPr/>
        </p:nvSpPr>
        <p:spPr>
          <a:xfrm>
            <a:off x="0" y="6792"/>
            <a:ext cx="19690942" cy="7189148"/>
          </a:xfrm>
          <a:prstGeom prst="rect">
            <a:avLst/>
          </a:prstGeom>
          <a:solidFill>
            <a:srgbClr val="717171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 sz="100"/>
          </a:p>
        </p:txBody>
      </p:sp>
      <p:pic>
        <p:nvPicPr>
          <p:cNvPr id="38" name="picture 3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6792"/>
            <a:ext cx="19690942" cy="7189148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 40"/>
          <p:cNvSpPr/>
          <p:nvPr/>
        </p:nvSpPr>
        <p:spPr>
          <a:xfrm>
            <a:off x="0" y="6792"/>
            <a:ext cx="19690942" cy="7189148"/>
          </a:xfrm>
          <a:prstGeom prst="rect">
            <a:avLst/>
          </a:prstGeom>
          <a:solidFill>
            <a:srgbClr val="717171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 sz="100"/>
          </a:p>
        </p:txBody>
      </p:sp>
      <p:pic>
        <p:nvPicPr>
          <p:cNvPr id="42" name="picture 4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6792"/>
            <a:ext cx="19690942" cy="7189148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 44"/>
          <p:cNvSpPr/>
          <p:nvPr/>
        </p:nvSpPr>
        <p:spPr>
          <a:xfrm>
            <a:off x="0" y="6792"/>
            <a:ext cx="19690942" cy="7189148"/>
          </a:xfrm>
          <a:prstGeom prst="rect">
            <a:avLst/>
          </a:prstGeom>
          <a:solidFill>
            <a:srgbClr val="717171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 sz="100"/>
          </a:p>
        </p:txBody>
      </p:sp>
      <p:pic>
        <p:nvPicPr>
          <p:cNvPr id="46" name="picture 4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6792"/>
            <a:ext cx="19690942" cy="7189148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ect 48"/>
          <p:cNvSpPr/>
          <p:nvPr/>
        </p:nvSpPr>
        <p:spPr>
          <a:xfrm>
            <a:off x="0" y="6792"/>
            <a:ext cx="19690942" cy="7189148"/>
          </a:xfrm>
          <a:prstGeom prst="rect">
            <a:avLst/>
          </a:prstGeom>
          <a:solidFill>
            <a:srgbClr val="717171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 sz="100"/>
          </a:p>
        </p:txBody>
      </p:sp>
      <p:pic>
        <p:nvPicPr>
          <p:cNvPr id="50" name="picture 5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6792"/>
            <a:ext cx="19690942" cy="7189148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4522470" y="850265"/>
            <a:ext cx="9842500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2400">
                <a:solidFill>
                  <a:schemeClr val="tx1"/>
                </a:solidFill>
                <a:sym typeface="+mn-ea"/>
              </a:rPr>
              <a:t>四位领航，励精图治</a:t>
            </a:r>
            <a:r>
              <a:rPr lang="en-US" altLang="zh-CN" sz="2400">
                <a:solidFill>
                  <a:schemeClr val="tx1"/>
                </a:solidFill>
                <a:sym typeface="+mn-ea"/>
              </a:rPr>
              <a:t>       </a:t>
            </a:r>
            <a:r>
              <a:rPr lang="zh-CN" altLang="en-US" sz="2400">
                <a:solidFill>
                  <a:schemeClr val="tx1"/>
                </a:solidFill>
                <a:sym typeface="+mn-ea"/>
              </a:rPr>
              <a:t>卅七春秋，匠心经营</a:t>
            </a:r>
            <a:endParaRPr lang="zh-CN" altLang="en-US" sz="2400">
              <a:solidFill>
                <a:schemeClr val="tx1"/>
              </a:solidFill>
              <a:sym typeface="+mn-ea"/>
            </a:endParaRPr>
          </a:p>
          <a:p>
            <a:pPr algn="ctr"/>
            <a:r>
              <a:rPr lang="zh-CN" altLang="en-US" sz="2400">
                <a:solidFill>
                  <a:schemeClr val="tx1"/>
                </a:solidFill>
                <a:sym typeface="+mn-ea"/>
              </a:rPr>
              <a:t>百项殊荣，誉满同行</a:t>
            </a:r>
            <a:r>
              <a:rPr lang="en-US" altLang="zh-CN" sz="2400">
                <a:solidFill>
                  <a:schemeClr val="tx1"/>
                </a:solidFill>
                <a:sym typeface="+mn-ea"/>
              </a:rPr>
              <a:t>       </a:t>
            </a:r>
            <a:r>
              <a:rPr lang="zh-CN" altLang="en-US" sz="2400">
                <a:solidFill>
                  <a:schemeClr val="tx1"/>
                </a:solidFill>
                <a:sym typeface="+mn-ea"/>
              </a:rPr>
              <a:t>叁仟智创，专利领航</a:t>
            </a:r>
            <a:endParaRPr lang="zh-CN" altLang="en-US" sz="2400">
              <a:solidFill>
                <a:schemeClr val="tx1"/>
              </a:solidFill>
              <a:sym typeface="+mn-ea"/>
            </a:endParaRPr>
          </a:p>
        </p:txBody>
      </p:sp>
      <p:pic>
        <p:nvPicPr>
          <p:cNvPr id="3" name="图片 2" descr="年会序厅走廊X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79600" y="2160905"/>
            <a:ext cx="10952480" cy="469836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3780135" y="3811270"/>
            <a:ext cx="3459480" cy="175133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>
              <a:lnSpc>
                <a:spcPct val="150000"/>
              </a:lnSpc>
            </a:pPr>
            <a:r>
              <a:rPr lang="zh-CN" altLang="en-US" sz="2400">
                <a:solidFill>
                  <a:srgbClr val="FF0000"/>
                </a:solidFill>
              </a:rPr>
              <a:t>好风景家居</a:t>
            </a:r>
            <a:r>
              <a:rPr lang="en-US" altLang="zh-CN" sz="2400">
                <a:solidFill>
                  <a:srgbClr val="FF0000"/>
                </a:solidFill>
              </a:rPr>
              <a:t>2026</a:t>
            </a:r>
            <a:endParaRPr lang="en-US" altLang="zh-CN" sz="240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sz="4400" b="1">
                <a:solidFill>
                  <a:srgbClr val="FF0000"/>
                </a:solidFill>
              </a:rPr>
              <a:t>当红不让</a:t>
            </a:r>
            <a:endParaRPr lang="zh-CN" altLang="en-US" sz="4400" b="1">
              <a:solidFill>
                <a:srgbClr val="FF0000"/>
              </a:solidFill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pic>
        <p:nvPicPr>
          <p:cNvPr id="3" name="图片 2" descr="未命名 -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672300" cy="719963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pic>
        <p:nvPicPr>
          <p:cNvPr id="2" name="图片 1" descr="未命名 -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691350" cy="719963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00400" y="3820795"/>
            <a:ext cx="119380" cy="11620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15811500" y="3773170"/>
            <a:ext cx="462280" cy="625475"/>
          </a:xfrm>
          <a:prstGeom prst="rect">
            <a:avLst/>
          </a:prstGeom>
        </p:spPr>
        <p:txBody>
          <a:bodyPr>
            <a:noAutofit/>
          </a:bodyPr>
          <a:p>
            <a:r>
              <a:rPr lang="en-US" altLang="zh-CN" sz="800">
                <a:solidFill>
                  <a:srgbClr val="41403F"/>
                </a:solidFill>
              </a:rPr>
              <a:t>38</a:t>
            </a:r>
            <a:endParaRPr lang="en-US" altLang="zh-CN" sz="800">
              <a:solidFill>
                <a:srgbClr val="41403F"/>
              </a:solidFill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  <p:custDataLst>
      <p:tags r:id="rId2"/>
    </p:custData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9" name="图片 18" descr="67568567867867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-25400" y="-65405"/>
            <a:ext cx="19716750" cy="7264400"/>
          </a:xfrm>
          <a:prstGeom prst="rect">
            <a:avLst/>
          </a:prstGeom>
        </p:spPr>
      </p:pic>
      <p:sp>
        <p:nvSpPr>
          <p:cNvPr id="20" name="矩形 19"/>
          <p:cNvSpPr/>
          <p:nvPr userDrawn="1"/>
        </p:nvSpPr>
        <p:spPr>
          <a:xfrm>
            <a:off x="-635" y="-65405"/>
            <a:ext cx="19691350" cy="7264400"/>
          </a:xfrm>
          <a:prstGeom prst="rect">
            <a:avLst/>
          </a:prstGeom>
          <a:solidFill>
            <a:schemeClr val="tx1">
              <a:alpha val="72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 </a:t>
            </a:r>
            <a:endParaRPr lang="en-US" altLang="zh-CN"/>
          </a:p>
        </p:txBody>
      </p:sp>
      <p:sp>
        <p:nvSpPr>
          <p:cNvPr id="7" name="文本框 6"/>
          <p:cNvSpPr txBox="1"/>
          <p:nvPr/>
        </p:nvSpPr>
        <p:spPr>
          <a:xfrm>
            <a:off x="2899410" y="2690178"/>
            <a:ext cx="13891260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sz="4000" b="1">
                <a:solidFill>
                  <a:schemeClr val="bg1"/>
                </a:solidFill>
              </a:rPr>
              <a:t>智能制造</a:t>
            </a:r>
            <a:r>
              <a:rPr lang="en-US" altLang="zh-CN" sz="4000" b="1" i="1">
                <a:solidFill>
                  <a:srgbClr val="C4A386"/>
                </a:solidFill>
                <a:latin typeface="Bell MT" panose="02020503060305020303" charset="0"/>
                <a:cs typeface="Bell MT" panose="02020503060305020303" charset="0"/>
                <a:sym typeface="+mn-ea"/>
              </a:rPr>
              <a:t>Intelligent creation</a:t>
            </a:r>
            <a:endParaRPr lang="en-US" altLang="zh-CN" sz="4000" b="1" i="1">
              <a:solidFill>
                <a:srgbClr val="C4A386"/>
              </a:solidFill>
              <a:latin typeface="Bell MT" panose="02020503060305020303" charset="0"/>
              <a:cs typeface="Bell MT" panose="02020503060305020303" charset="0"/>
              <a:sym typeface="+mn-ea"/>
            </a:endParaRPr>
          </a:p>
          <a:p>
            <a:pPr algn="ctr"/>
            <a:endParaRPr lang="en-US" altLang="zh-CN" sz="4000" i="1">
              <a:solidFill>
                <a:schemeClr val="bg1"/>
              </a:solidFill>
              <a:latin typeface="Impact" panose="020B0806030902050204" charset="0"/>
              <a:cs typeface="Impact" panose="020B0806030902050204" charset="0"/>
            </a:endParaRPr>
          </a:p>
          <a:p>
            <a:pPr algn="ctr"/>
            <a:r>
              <a:rPr lang="zh-CN" altLang="en-US" sz="2800" i="1">
                <a:solidFill>
                  <a:srgbClr val="C4A386"/>
                </a:solidFill>
                <a:latin typeface="Impact" panose="020B0806030902050204" charset="0"/>
                <a:cs typeface="Impact" panose="020B0806030902050204" charset="0"/>
              </a:rPr>
              <a:t>传统制造向智造跃迁，设备更迭而匠心不辍，淬炼品质的坚守永续如初</a:t>
            </a:r>
            <a:endParaRPr lang="zh-CN" altLang="en-US" sz="2800" i="1">
              <a:solidFill>
                <a:srgbClr val="C4A386"/>
              </a:solidFill>
              <a:latin typeface="Impact" panose="020B0806030902050204" charset="0"/>
              <a:cs typeface="Impact" panose="020B0806030902050204" charset="0"/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  <p:custDataLst>
      <p:tags r:id="rId2"/>
    </p:custData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  <p:custDataLst>
      <p:tags r:id="rId2"/>
    </p:custData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9" name="图片 18" descr="67568567867867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-25400" y="-65405"/>
            <a:ext cx="19716750" cy="7264400"/>
          </a:xfrm>
          <a:prstGeom prst="rect">
            <a:avLst/>
          </a:prstGeom>
        </p:spPr>
      </p:pic>
      <p:sp>
        <p:nvSpPr>
          <p:cNvPr id="20" name="矩形 19"/>
          <p:cNvSpPr/>
          <p:nvPr userDrawn="1"/>
        </p:nvSpPr>
        <p:spPr>
          <a:xfrm>
            <a:off x="-635" y="-65405"/>
            <a:ext cx="19691350" cy="7264400"/>
          </a:xfrm>
          <a:prstGeom prst="rect">
            <a:avLst/>
          </a:prstGeom>
          <a:solidFill>
            <a:schemeClr val="tx1">
              <a:alpha val="72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 </a:t>
            </a:r>
            <a:endParaRPr lang="en-US" altLang="zh-CN"/>
          </a:p>
        </p:txBody>
      </p:sp>
      <p:sp>
        <p:nvSpPr>
          <p:cNvPr id="2" name="文本框 1"/>
          <p:cNvSpPr txBox="1"/>
          <p:nvPr/>
        </p:nvSpPr>
        <p:spPr>
          <a:xfrm>
            <a:off x="2899410" y="2690178"/>
            <a:ext cx="13891260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sz="4000" b="1">
                <a:solidFill>
                  <a:schemeClr val="bg1"/>
                </a:solidFill>
              </a:rPr>
              <a:t>云集产品</a:t>
            </a:r>
            <a:r>
              <a:rPr lang="en-US" altLang="zh-CN" sz="4000" b="1" i="1">
                <a:solidFill>
                  <a:srgbClr val="C4A386"/>
                </a:solidFill>
                <a:latin typeface="Bell MT" panose="02020503060305020303" charset="0"/>
                <a:cs typeface="Bell MT" panose="02020503060305020303" charset="0"/>
                <a:sym typeface="+mn-ea"/>
              </a:rPr>
              <a:t>product</a:t>
            </a:r>
            <a:endParaRPr lang="en-US" altLang="zh-CN" sz="4000" b="1" i="1">
              <a:solidFill>
                <a:srgbClr val="C4A386"/>
              </a:solidFill>
              <a:latin typeface="Bell MT" panose="02020503060305020303" charset="0"/>
              <a:cs typeface="Bell MT" panose="02020503060305020303" charset="0"/>
              <a:sym typeface="+mn-ea"/>
            </a:endParaRPr>
          </a:p>
          <a:p>
            <a:pPr algn="ctr"/>
            <a:endParaRPr lang="en-US" altLang="zh-CN" sz="4000" i="1">
              <a:solidFill>
                <a:schemeClr val="bg1"/>
              </a:solidFill>
              <a:latin typeface="Impact" panose="020B0806030902050204" charset="0"/>
              <a:cs typeface="Impact" panose="020B0806030902050204" charset="0"/>
              <a:sym typeface="+mn-ea"/>
            </a:endParaRPr>
          </a:p>
          <a:p>
            <a:pPr algn="ctr"/>
            <a:r>
              <a:rPr lang="zh-CN" altLang="en-US" sz="2800" i="1">
                <a:solidFill>
                  <a:srgbClr val="C4A386"/>
                </a:solidFill>
                <a:latin typeface="Impact" panose="020B0806030902050204" charset="0"/>
                <a:cs typeface="Impact" panose="020B0806030902050204" charset="0"/>
              </a:rPr>
              <a:t>全屋整家产品，全链匠心凝练，以品质交付，传递生活美学态度</a:t>
            </a:r>
            <a:endParaRPr lang="zh-CN" altLang="en-US" sz="2800" i="1">
              <a:solidFill>
                <a:srgbClr val="C4A386"/>
              </a:solidFill>
              <a:latin typeface="Impact" panose="020B0806030902050204" charset="0"/>
              <a:cs typeface="Impact" panose="020B0806030902050204" charset="0"/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  <p:custDataLst>
      <p:tags r:id="rId2"/>
    </p:custData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9691985" cy="720026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  <p:custDataLst>
      <p:tags r:id="rId2"/>
    </p:custData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9" name="图片 18" descr="67568567867867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-25400" y="-65405"/>
            <a:ext cx="19716750" cy="7264400"/>
          </a:xfrm>
          <a:prstGeom prst="rect">
            <a:avLst/>
          </a:prstGeom>
        </p:spPr>
      </p:pic>
      <p:sp>
        <p:nvSpPr>
          <p:cNvPr id="20" name="矩形 19"/>
          <p:cNvSpPr/>
          <p:nvPr userDrawn="1"/>
        </p:nvSpPr>
        <p:spPr>
          <a:xfrm>
            <a:off x="-635" y="-65405"/>
            <a:ext cx="19691350" cy="7264400"/>
          </a:xfrm>
          <a:prstGeom prst="rect">
            <a:avLst/>
          </a:prstGeom>
          <a:solidFill>
            <a:schemeClr val="tx1">
              <a:alpha val="72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 </a:t>
            </a:r>
            <a:endParaRPr lang="en-US" altLang="zh-CN"/>
          </a:p>
        </p:txBody>
      </p:sp>
      <p:sp>
        <p:nvSpPr>
          <p:cNvPr id="2" name="文本框 1"/>
          <p:cNvSpPr txBox="1"/>
          <p:nvPr/>
        </p:nvSpPr>
        <p:spPr>
          <a:xfrm>
            <a:off x="2899410" y="2653665"/>
            <a:ext cx="13891260" cy="18262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sz="4000" b="1">
                <a:solidFill>
                  <a:schemeClr val="bg1"/>
                </a:solidFill>
              </a:rPr>
              <a:t>多元渠道</a:t>
            </a:r>
            <a:r>
              <a:rPr lang="en-US" altLang="zh-CN" sz="4000" i="1">
                <a:solidFill>
                  <a:srgbClr val="C4A386"/>
                </a:solidFill>
                <a:latin typeface="Bell MT" panose="02020503060305020303" charset="0"/>
                <a:cs typeface="Bell MT" panose="02020503060305020303" charset="0"/>
                <a:sym typeface="+mn-ea"/>
              </a:rPr>
              <a:t>channel</a:t>
            </a:r>
            <a:endParaRPr lang="en-US" altLang="zh-CN" sz="4000" i="1">
              <a:solidFill>
                <a:srgbClr val="C4A386"/>
              </a:solidFill>
              <a:latin typeface="Bell MT" panose="02020503060305020303" charset="0"/>
              <a:cs typeface="Bell MT" panose="02020503060305020303" charset="0"/>
              <a:sym typeface="+mn-ea"/>
            </a:endParaRPr>
          </a:p>
          <a:p>
            <a:pPr algn="ctr">
              <a:lnSpc>
                <a:spcPct val="130000"/>
              </a:lnSpc>
            </a:pPr>
            <a:endParaRPr lang="zh-CN" altLang="en-US" sz="2800" i="1">
              <a:solidFill>
                <a:schemeClr val="bg1"/>
              </a:solidFill>
              <a:sym typeface="+mn-ea"/>
            </a:endParaRPr>
          </a:p>
          <a:p>
            <a:pPr algn="ctr">
              <a:lnSpc>
                <a:spcPct val="130000"/>
              </a:lnSpc>
            </a:pPr>
            <a:r>
              <a:rPr lang="zh-CN" altLang="en-US" sz="2800" i="1">
                <a:solidFill>
                  <a:srgbClr val="C4A386"/>
                </a:solidFill>
                <a:sym typeface="+mn-ea"/>
              </a:rPr>
              <a:t>线上线下全域触达，工程家装多端附能，万千渠道淬炼品质匠心</a:t>
            </a:r>
            <a:endParaRPr lang="zh-CN" altLang="en-US" sz="2800" i="1">
              <a:solidFill>
                <a:srgbClr val="C4A386"/>
              </a:solidFill>
              <a:latin typeface="Impact" panose="020B0806030902050204" charset="0"/>
              <a:cs typeface="Impact" panose="020B0806030902050204" charset="0"/>
              <a:sym typeface="+mn-ea"/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  <p:custDataLst>
      <p:tags r:id="rId2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9" name="图片 18" descr="67568567867867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-25400" y="-65405"/>
            <a:ext cx="19716750" cy="7264400"/>
          </a:xfrm>
          <a:prstGeom prst="rect">
            <a:avLst/>
          </a:prstGeom>
        </p:spPr>
      </p:pic>
      <p:sp>
        <p:nvSpPr>
          <p:cNvPr id="20" name="矩形 19"/>
          <p:cNvSpPr/>
          <p:nvPr userDrawn="1"/>
        </p:nvSpPr>
        <p:spPr>
          <a:xfrm>
            <a:off x="-635" y="-65405"/>
            <a:ext cx="19691350" cy="7264400"/>
          </a:xfrm>
          <a:prstGeom prst="rect">
            <a:avLst/>
          </a:prstGeom>
          <a:solidFill>
            <a:schemeClr val="tx1">
              <a:alpha val="72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 </a:t>
            </a:r>
            <a:endParaRPr lang="en-US" altLang="zh-CN"/>
          </a:p>
        </p:txBody>
      </p:sp>
      <p:sp>
        <p:nvSpPr>
          <p:cNvPr id="6" name="文本框 5"/>
          <p:cNvSpPr txBox="1"/>
          <p:nvPr/>
        </p:nvSpPr>
        <p:spPr>
          <a:xfrm>
            <a:off x="3392170" y="1981835"/>
            <a:ext cx="11040110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000" b="1">
                <a:solidFill>
                  <a:schemeClr val="bg1"/>
                </a:solidFill>
              </a:rPr>
              <a:t>在追求全体员工物质和精神双丰收的同时，</a:t>
            </a:r>
            <a:endParaRPr lang="zh-CN" altLang="en-US" sz="4000" b="1">
              <a:solidFill>
                <a:schemeClr val="bg1"/>
              </a:solidFill>
            </a:endParaRPr>
          </a:p>
          <a:p>
            <a:r>
              <a:rPr lang="zh-CN" altLang="en-US" sz="4000" b="1">
                <a:solidFill>
                  <a:schemeClr val="bg1"/>
                </a:solidFill>
              </a:rPr>
              <a:t>为人类居家健康贡献上一份绵薄之力！</a:t>
            </a:r>
            <a:endParaRPr lang="en-US" altLang="zh-CN" sz="4000" b="1">
              <a:solidFill>
                <a:schemeClr val="bg1"/>
              </a:solidFill>
            </a:endParaRPr>
          </a:p>
        </p:txBody>
      </p:sp>
      <p:grpSp>
        <p:nvGrpSpPr>
          <p:cNvPr id="49" name="组合 48"/>
          <p:cNvGrpSpPr/>
          <p:nvPr>
            <p:custDataLst>
              <p:tags r:id="rId3"/>
            </p:custDataLst>
          </p:nvPr>
        </p:nvGrpSpPr>
        <p:grpSpPr>
          <a:xfrm>
            <a:off x="3391853" y="3888740"/>
            <a:ext cx="12906375" cy="1636395"/>
            <a:chOff x="5425" y="6124"/>
            <a:chExt cx="20325" cy="2577"/>
          </a:xfrm>
        </p:grpSpPr>
        <p:grpSp>
          <p:nvGrpSpPr>
            <p:cNvPr id="43" name="组合 42"/>
            <p:cNvGrpSpPr/>
            <p:nvPr/>
          </p:nvGrpSpPr>
          <p:grpSpPr>
            <a:xfrm>
              <a:off x="5425" y="6124"/>
              <a:ext cx="2700" cy="2577"/>
              <a:chOff x="6745" y="6124"/>
              <a:chExt cx="2700" cy="2577"/>
            </a:xfrm>
          </p:grpSpPr>
          <p:sp>
            <p:nvSpPr>
              <p:cNvPr id="22" name="文本框 21"/>
              <p:cNvSpPr txBox="1"/>
              <p:nvPr>
                <p:custDataLst>
                  <p:tags r:id="rId4"/>
                </p:custDataLst>
              </p:nvPr>
            </p:nvSpPr>
            <p:spPr>
              <a:xfrm>
                <a:off x="6745" y="6378"/>
                <a:ext cx="2060" cy="725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p>
                <a:pPr algn="l"/>
                <a:r>
                  <a:rPr lang="en-US" altLang="zh-CN" sz="2400">
                    <a:solidFill>
                      <a:srgbClr val="C4A386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Bell MT" panose="02020503060305020303" charset="0"/>
                    <a:sym typeface="+mn-ea"/>
                  </a:rPr>
                  <a:t>culture</a:t>
                </a:r>
                <a:endParaRPr lang="en-US" altLang="zh-CN" sz="2400">
                  <a:solidFill>
                    <a:srgbClr val="C4A386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Bell MT" panose="02020503060305020303" charset="0"/>
                  <a:sym typeface="+mn-ea"/>
                </a:endParaRPr>
              </a:p>
            </p:txBody>
          </p:sp>
          <p:sp>
            <p:nvSpPr>
              <p:cNvPr id="29" name="矩形 28"/>
              <p:cNvSpPr/>
              <p:nvPr>
                <p:custDataLst>
                  <p:tags r:id="rId5"/>
                </p:custDataLst>
              </p:nvPr>
            </p:nvSpPr>
            <p:spPr>
              <a:xfrm>
                <a:off x="6745" y="6124"/>
                <a:ext cx="2700" cy="57"/>
              </a:xfrm>
              <a:prstGeom prst="rect">
                <a:avLst/>
              </a:prstGeom>
              <a:solidFill>
                <a:srgbClr val="C4A386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>
                  <a:solidFill>
                    <a:srgbClr val="406971"/>
                  </a:solidFill>
                </a:endParaRPr>
              </a:p>
            </p:txBody>
          </p:sp>
          <p:sp>
            <p:nvSpPr>
              <p:cNvPr id="36" name="文本框 35"/>
              <p:cNvSpPr txBox="1"/>
              <p:nvPr>
                <p:custDataLst>
                  <p:tags r:id="rId6"/>
                </p:custDataLst>
              </p:nvPr>
            </p:nvSpPr>
            <p:spPr>
              <a:xfrm>
                <a:off x="6745" y="7782"/>
                <a:ext cx="2699" cy="919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p>
                <a:r>
                  <a:rPr lang="zh-CN" sz="3200">
                    <a:solidFill>
                      <a:schemeClr val="bg1"/>
                    </a:solidFill>
                    <a:sym typeface="+mn-ea"/>
                  </a:rPr>
                  <a:t>文化</a:t>
                </a:r>
                <a:endParaRPr lang="zh-CN" altLang="en-US" sz="3200">
                  <a:solidFill>
                    <a:schemeClr val="bg1"/>
                  </a:solidFill>
                  <a:sym typeface="+mn-ea"/>
                </a:endParaRPr>
              </a:p>
            </p:txBody>
          </p:sp>
        </p:grpSp>
        <p:grpSp>
          <p:nvGrpSpPr>
            <p:cNvPr id="44" name="组合 43"/>
            <p:cNvGrpSpPr/>
            <p:nvPr/>
          </p:nvGrpSpPr>
          <p:grpSpPr>
            <a:xfrm>
              <a:off x="8902" y="6124"/>
              <a:ext cx="2700" cy="2576"/>
              <a:chOff x="10006" y="6124"/>
              <a:chExt cx="2700" cy="2576"/>
            </a:xfrm>
          </p:grpSpPr>
          <p:sp>
            <p:nvSpPr>
              <p:cNvPr id="23" name="文本框 22"/>
              <p:cNvSpPr txBox="1"/>
              <p:nvPr>
                <p:custDataLst>
                  <p:tags r:id="rId7"/>
                </p:custDataLst>
              </p:nvPr>
            </p:nvSpPr>
            <p:spPr>
              <a:xfrm>
                <a:off x="10006" y="6378"/>
                <a:ext cx="1901" cy="725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p>
                <a:r>
                  <a:rPr lang="en-US" altLang="zh-CN" sz="2400">
                    <a:solidFill>
                      <a:srgbClr val="C4A386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Bell MT" panose="02020503060305020303" charset="0"/>
                    <a:sym typeface="+mn-ea"/>
                  </a:rPr>
                  <a:t>brand</a:t>
                </a:r>
                <a:endParaRPr lang="en-US" altLang="zh-CN" sz="2400">
                  <a:solidFill>
                    <a:srgbClr val="C4A386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Bell MT" panose="02020503060305020303" charset="0"/>
                  <a:sym typeface="+mn-ea"/>
                </a:endParaRPr>
              </a:p>
            </p:txBody>
          </p:sp>
          <p:sp>
            <p:nvSpPr>
              <p:cNvPr id="31" name="矩形 30"/>
              <p:cNvSpPr/>
              <p:nvPr>
                <p:custDataLst>
                  <p:tags r:id="rId8"/>
                </p:custDataLst>
              </p:nvPr>
            </p:nvSpPr>
            <p:spPr>
              <a:xfrm>
                <a:off x="10006" y="6124"/>
                <a:ext cx="2700" cy="57"/>
              </a:xfrm>
              <a:prstGeom prst="rect">
                <a:avLst/>
              </a:prstGeom>
              <a:solidFill>
                <a:srgbClr val="C4A386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>
                  <a:solidFill>
                    <a:srgbClr val="406971"/>
                  </a:solidFill>
                </a:endParaRPr>
              </a:p>
            </p:txBody>
          </p:sp>
          <p:sp>
            <p:nvSpPr>
              <p:cNvPr id="38" name="文本框 37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10006" y="7782"/>
                <a:ext cx="2699" cy="919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p>
                <a:r>
                  <a:rPr lang="zh-CN" altLang="en-US" sz="3200">
                    <a:solidFill>
                      <a:schemeClr val="bg1"/>
                    </a:solidFill>
                    <a:sym typeface="+mn-ea"/>
                  </a:rPr>
                  <a:t>品牌</a:t>
                </a:r>
                <a:endParaRPr lang="zh-CN" altLang="en-US" sz="3200">
                  <a:solidFill>
                    <a:schemeClr val="bg1"/>
                  </a:solidFill>
                  <a:sym typeface="+mn-ea"/>
                </a:endParaRPr>
              </a:p>
            </p:txBody>
          </p:sp>
        </p:grpSp>
        <p:grpSp>
          <p:nvGrpSpPr>
            <p:cNvPr id="45" name="组合 44"/>
            <p:cNvGrpSpPr/>
            <p:nvPr/>
          </p:nvGrpSpPr>
          <p:grpSpPr>
            <a:xfrm>
              <a:off x="12379" y="6124"/>
              <a:ext cx="2940" cy="2576"/>
              <a:chOff x="13267" y="6124"/>
              <a:chExt cx="2940" cy="2576"/>
            </a:xfrm>
          </p:grpSpPr>
          <p:sp>
            <p:nvSpPr>
              <p:cNvPr id="24" name="文本框 23"/>
              <p:cNvSpPr txBox="1"/>
              <p:nvPr>
                <p:custDataLst>
                  <p:tags r:id="rId10"/>
                </p:custDataLst>
              </p:nvPr>
            </p:nvSpPr>
            <p:spPr>
              <a:xfrm>
                <a:off x="13267" y="6378"/>
                <a:ext cx="2940" cy="1307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p>
                <a:r>
                  <a:rPr lang="en-US" altLang="zh-CN" sz="2400">
                    <a:solidFill>
                      <a:srgbClr val="C4A386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Bell MT" panose="02020503060305020303" charset="0"/>
                    <a:sym typeface="+mn-ea"/>
                  </a:rPr>
                  <a:t>Intelligent </a:t>
                </a:r>
                <a:endParaRPr lang="en-US" altLang="zh-CN" sz="2400">
                  <a:solidFill>
                    <a:srgbClr val="C4A386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Bell MT" panose="02020503060305020303" charset="0"/>
                  <a:sym typeface="+mn-ea"/>
                </a:endParaRPr>
              </a:p>
              <a:p>
                <a:r>
                  <a:rPr lang="en-US" altLang="zh-CN" sz="2400">
                    <a:solidFill>
                      <a:srgbClr val="C4A386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Bell MT" panose="02020503060305020303" charset="0"/>
                    <a:sym typeface="+mn-ea"/>
                  </a:rPr>
                  <a:t>creation</a:t>
                </a:r>
                <a:endParaRPr lang="en-US" altLang="zh-CN" sz="2400">
                  <a:solidFill>
                    <a:srgbClr val="C4A386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Bell MT" panose="02020503060305020303" charset="0"/>
                  <a:sym typeface="+mn-ea"/>
                </a:endParaRPr>
              </a:p>
            </p:txBody>
          </p:sp>
          <p:sp>
            <p:nvSpPr>
              <p:cNvPr id="32" name="矩形 31"/>
              <p:cNvSpPr/>
              <p:nvPr>
                <p:custDataLst>
                  <p:tags r:id="rId11"/>
                </p:custDataLst>
              </p:nvPr>
            </p:nvSpPr>
            <p:spPr>
              <a:xfrm>
                <a:off x="13267" y="6124"/>
                <a:ext cx="2700" cy="57"/>
              </a:xfrm>
              <a:prstGeom prst="rect">
                <a:avLst/>
              </a:prstGeom>
              <a:solidFill>
                <a:srgbClr val="C4A386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>
                  <a:solidFill>
                    <a:srgbClr val="406971"/>
                  </a:solidFill>
                </a:endParaRPr>
              </a:p>
            </p:txBody>
          </p:sp>
          <p:sp>
            <p:nvSpPr>
              <p:cNvPr id="39" name="文本框 38"/>
              <p:cNvSpPr txBox="1"/>
              <p:nvPr>
                <p:custDataLst>
                  <p:tags r:id="rId12"/>
                </p:custDataLst>
              </p:nvPr>
            </p:nvSpPr>
            <p:spPr>
              <a:xfrm>
                <a:off x="13267" y="7782"/>
                <a:ext cx="2699" cy="919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p>
                <a:r>
                  <a:rPr lang="zh-CN" altLang="en-US" sz="3200">
                    <a:solidFill>
                      <a:schemeClr val="bg1"/>
                    </a:solidFill>
                    <a:sym typeface="+mn-ea"/>
                  </a:rPr>
                  <a:t>智造</a:t>
                </a:r>
                <a:endParaRPr lang="zh-CN" altLang="en-US" sz="3200">
                  <a:solidFill>
                    <a:schemeClr val="bg1"/>
                  </a:solidFill>
                  <a:sym typeface="+mn-ea"/>
                </a:endParaRPr>
              </a:p>
            </p:txBody>
          </p:sp>
        </p:grpSp>
        <p:grpSp>
          <p:nvGrpSpPr>
            <p:cNvPr id="46" name="组合 45"/>
            <p:cNvGrpSpPr/>
            <p:nvPr/>
          </p:nvGrpSpPr>
          <p:grpSpPr>
            <a:xfrm>
              <a:off x="16096" y="6124"/>
              <a:ext cx="2700" cy="2576"/>
              <a:chOff x="16528" y="6124"/>
              <a:chExt cx="2700" cy="2576"/>
            </a:xfrm>
          </p:grpSpPr>
          <p:sp>
            <p:nvSpPr>
              <p:cNvPr id="25" name="文本框 24"/>
              <p:cNvSpPr txBox="1"/>
              <p:nvPr>
                <p:custDataLst>
                  <p:tags r:id="rId13"/>
                </p:custDataLst>
              </p:nvPr>
            </p:nvSpPr>
            <p:spPr>
              <a:xfrm>
                <a:off x="16528" y="6378"/>
                <a:ext cx="2133" cy="725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p>
                <a:r>
                  <a:rPr lang="en-US" altLang="zh-CN" sz="2400">
                    <a:solidFill>
                      <a:srgbClr val="C4A386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Bell MT" panose="02020503060305020303" charset="0"/>
                    <a:sym typeface="+mn-ea"/>
                  </a:rPr>
                  <a:t>product</a:t>
                </a:r>
                <a:endParaRPr lang="en-US" altLang="zh-CN" sz="2400">
                  <a:solidFill>
                    <a:srgbClr val="C4A386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Bell MT" panose="02020503060305020303" charset="0"/>
                  <a:sym typeface="+mn-ea"/>
                </a:endParaRPr>
              </a:p>
            </p:txBody>
          </p:sp>
          <p:sp>
            <p:nvSpPr>
              <p:cNvPr id="33" name="矩形 32"/>
              <p:cNvSpPr/>
              <p:nvPr>
                <p:custDataLst>
                  <p:tags r:id="rId14"/>
                </p:custDataLst>
              </p:nvPr>
            </p:nvSpPr>
            <p:spPr>
              <a:xfrm>
                <a:off x="16528" y="6124"/>
                <a:ext cx="2700" cy="57"/>
              </a:xfrm>
              <a:prstGeom prst="rect">
                <a:avLst/>
              </a:prstGeom>
              <a:solidFill>
                <a:srgbClr val="C4A386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>
                  <a:solidFill>
                    <a:srgbClr val="406971"/>
                  </a:solidFill>
                </a:endParaRPr>
              </a:p>
            </p:txBody>
          </p:sp>
          <p:sp>
            <p:nvSpPr>
              <p:cNvPr id="40" name="文本框 39"/>
              <p:cNvSpPr txBox="1"/>
              <p:nvPr>
                <p:custDataLst>
                  <p:tags r:id="rId15"/>
                </p:custDataLst>
              </p:nvPr>
            </p:nvSpPr>
            <p:spPr>
              <a:xfrm>
                <a:off x="16528" y="7782"/>
                <a:ext cx="2699" cy="919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p>
                <a:r>
                  <a:rPr lang="zh-CN" altLang="en-US" sz="3200">
                    <a:solidFill>
                      <a:schemeClr val="bg1"/>
                    </a:solidFill>
                    <a:sym typeface="+mn-ea"/>
                  </a:rPr>
                  <a:t>产品</a:t>
                </a:r>
                <a:endParaRPr lang="zh-CN" altLang="en-US" sz="3200">
                  <a:solidFill>
                    <a:schemeClr val="bg1"/>
                  </a:solidFill>
                  <a:sym typeface="+mn-ea"/>
                </a:endParaRPr>
              </a:p>
            </p:txBody>
          </p:sp>
        </p:grpSp>
        <p:grpSp>
          <p:nvGrpSpPr>
            <p:cNvPr id="47" name="组合 46"/>
            <p:cNvGrpSpPr/>
            <p:nvPr/>
          </p:nvGrpSpPr>
          <p:grpSpPr>
            <a:xfrm>
              <a:off x="19573" y="6124"/>
              <a:ext cx="2700" cy="2576"/>
              <a:chOff x="19789" y="6124"/>
              <a:chExt cx="2700" cy="2576"/>
            </a:xfrm>
          </p:grpSpPr>
          <p:sp>
            <p:nvSpPr>
              <p:cNvPr id="26" name="文本框 25"/>
              <p:cNvSpPr txBox="1"/>
              <p:nvPr>
                <p:custDataLst>
                  <p:tags r:id="rId16"/>
                </p:custDataLst>
              </p:nvPr>
            </p:nvSpPr>
            <p:spPr>
              <a:xfrm>
                <a:off x="19789" y="6378"/>
                <a:ext cx="2340" cy="725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p>
                <a:r>
                  <a:rPr lang="en-US" altLang="zh-CN" sz="2400">
                    <a:solidFill>
                      <a:srgbClr val="C4A386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Bell MT" panose="02020503060305020303" charset="0"/>
                    <a:sym typeface="+mn-ea"/>
                  </a:rPr>
                  <a:t>channel</a:t>
                </a:r>
                <a:endParaRPr lang="en-US" altLang="zh-CN" sz="2400">
                  <a:solidFill>
                    <a:srgbClr val="C4A386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Bell MT" panose="02020503060305020303" charset="0"/>
                  <a:sym typeface="+mn-ea"/>
                </a:endParaRPr>
              </a:p>
            </p:txBody>
          </p:sp>
          <p:sp>
            <p:nvSpPr>
              <p:cNvPr id="35" name="矩形 34"/>
              <p:cNvSpPr/>
              <p:nvPr>
                <p:custDataLst>
                  <p:tags r:id="rId17"/>
                </p:custDataLst>
              </p:nvPr>
            </p:nvSpPr>
            <p:spPr>
              <a:xfrm>
                <a:off x="19789" y="6124"/>
                <a:ext cx="2700" cy="57"/>
              </a:xfrm>
              <a:prstGeom prst="rect">
                <a:avLst/>
              </a:prstGeom>
              <a:solidFill>
                <a:srgbClr val="C4A386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>
                  <a:solidFill>
                    <a:srgbClr val="406971"/>
                  </a:solidFill>
                </a:endParaRPr>
              </a:p>
            </p:txBody>
          </p:sp>
          <p:sp>
            <p:nvSpPr>
              <p:cNvPr id="41" name="文本框 40"/>
              <p:cNvSpPr txBox="1"/>
              <p:nvPr>
                <p:custDataLst>
                  <p:tags r:id="rId18"/>
                </p:custDataLst>
              </p:nvPr>
            </p:nvSpPr>
            <p:spPr>
              <a:xfrm>
                <a:off x="19789" y="7782"/>
                <a:ext cx="2699" cy="919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p>
                <a:r>
                  <a:rPr lang="zh-CN" altLang="en-US" sz="3200">
                    <a:solidFill>
                      <a:schemeClr val="bg1"/>
                    </a:solidFill>
                    <a:sym typeface="+mn-ea"/>
                  </a:rPr>
                  <a:t>渠道</a:t>
                </a:r>
                <a:endParaRPr lang="zh-CN" altLang="en-US" sz="3200">
                  <a:solidFill>
                    <a:schemeClr val="bg1"/>
                  </a:solidFill>
                  <a:sym typeface="+mn-ea"/>
                </a:endParaRPr>
              </a:p>
            </p:txBody>
          </p:sp>
        </p:grpSp>
        <p:grpSp>
          <p:nvGrpSpPr>
            <p:cNvPr id="48" name="组合 47"/>
            <p:cNvGrpSpPr/>
            <p:nvPr/>
          </p:nvGrpSpPr>
          <p:grpSpPr>
            <a:xfrm>
              <a:off x="23050" y="6124"/>
              <a:ext cx="2700" cy="2576"/>
              <a:chOff x="23050" y="6124"/>
              <a:chExt cx="2700" cy="2576"/>
            </a:xfrm>
          </p:grpSpPr>
          <p:sp>
            <p:nvSpPr>
              <p:cNvPr id="28" name="文本框 27"/>
              <p:cNvSpPr txBox="1"/>
              <p:nvPr>
                <p:custDataLst>
                  <p:tags r:id="rId19"/>
                </p:custDataLst>
              </p:nvPr>
            </p:nvSpPr>
            <p:spPr>
              <a:xfrm>
                <a:off x="23050" y="6378"/>
                <a:ext cx="1882" cy="725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p>
                <a:pPr algn="l"/>
                <a:r>
                  <a:rPr lang="en-US" altLang="zh-CN" sz="2400">
                    <a:solidFill>
                      <a:srgbClr val="C4A386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Bell MT" panose="02020503060305020303" charset="0"/>
                    <a:sym typeface="+mn-ea"/>
                  </a:rPr>
                  <a:t>service</a:t>
                </a:r>
                <a:endParaRPr lang="en-US" altLang="zh-CN" sz="2400">
                  <a:solidFill>
                    <a:srgbClr val="C4A386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Bell MT" panose="02020503060305020303" charset="0"/>
                  <a:sym typeface="+mn-ea"/>
                </a:endParaRPr>
              </a:p>
            </p:txBody>
          </p:sp>
          <p:sp>
            <p:nvSpPr>
              <p:cNvPr id="34" name="矩形 33"/>
              <p:cNvSpPr/>
              <p:nvPr>
                <p:custDataLst>
                  <p:tags r:id="rId20"/>
                </p:custDataLst>
              </p:nvPr>
            </p:nvSpPr>
            <p:spPr>
              <a:xfrm>
                <a:off x="23050" y="6124"/>
                <a:ext cx="2700" cy="57"/>
              </a:xfrm>
              <a:prstGeom prst="rect">
                <a:avLst/>
              </a:prstGeom>
              <a:solidFill>
                <a:srgbClr val="C4A386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>
                  <a:solidFill>
                    <a:srgbClr val="406971"/>
                  </a:solidFill>
                </a:endParaRPr>
              </a:p>
            </p:txBody>
          </p:sp>
          <p:sp>
            <p:nvSpPr>
              <p:cNvPr id="42" name="文本框 41"/>
              <p:cNvSpPr txBox="1"/>
              <p:nvPr>
                <p:custDataLst>
                  <p:tags r:id="rId21"/>
                </p:custDataLst>
              </p:nvPr>
            </p:nvSpPr>
            <p:spPr>
              <a:xfrm>
                <a:off x="23050" y="7782"/>
                <a:ext cx="2699" cy="919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p>
                <a:r>
                  <a:rPr lang="zh-CN" altLang="en-US" sz="3200">
                    <a:solidFill>
                      <a:schemeClr val="bg1"/>
                    </a:solidFill>
                    <a:sym typeface="+mn-ea"/>
                  </a:rPr>
                  <a:t>服务</a:t>
                </a:r>
                <a:endParaRPr lang="zh-CN" altLang="en-US" sz="3200">
                  <a:solidFill>
                    <a:schemeClr val="bg1"/>
                  </a:solidFill>
                  <a:sym typeface="+mn-ea"/>
                </a:endParaRPr>
              </a:p>
            </p:txBody>
          </p:sp>
        </p:grpSp>
      </p:grpSp>
    </p:spTree>
    <p:custDataLst>
      <p:tags r:id="rId22"/>
    </p:custData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  <p:custDataLst>
      <p:tags r:id="rId2"/>
    </p:custData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矩形 1"/>
          <p:cNvSpPr/>
          <p:nvPr/>
        </p:nvSpPr>
        <p:spPr>
          <a:xfrm>
            <a:off x="13354050" y="1010285"/>
            <a:ext cx="1367790" cy="7461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4338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07365" y="1145858"/>
            <a:ext cx="1663700" cy="46355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3"/>
    </p:custData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9" name="图片 18" descr="67568567867867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-25400" y="-65405"/>
            <a:ext cx="19716750" cy="7264400"/>
          </a:xfrm>
          <a:prstGeom prst="rect">
            <a:avLst/>
          </a:prstGeom>
        </p:spPr>
      </p:pic>
      <p:sp>
        <p:nvSpPr>
          <p:cNvPr id="20" name="矩形 19"/>
          <p:cNvSpPr/>
          <p:nvPr userDrawn="1"/>
        </p:nvSpPr>
        <p:spPr>
          <a:xfrm>
            <a:off x="-635" y="-65405"/>
            <a:ext cx="19691350" cy="7264400"/>
          </a:xfrm>
          <a:prstGeom prst="rect">
            <a:avLst/>
          </a:prstGeom>
          <a:solidFill>
            <a:schemeClr val="tx1">
              <a:alpha val="72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 </a:t>
            </a:r>
            <a:endParaRPr lang="en-US" altLang="zh-CN"/>
          </a:p>
        </p:txBody>
      </p:sp>
      <p:sp>
        <p:nvSpPr>
          <p:cNvPr id="2" name="文本框 1"/>
          <p:cNvSpPr txBox="1"/>
          <p:nvPr/>
        </p:nvSpPr>
        <p:spPr>
          <a:xfrm>
            <a:off x="2899410" y="2690178"/>
            <a:ext cx="13891260" cy="16973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sz="4000" b="1">
                <a:solidFill>
                  <a:schemeClr val="bg1"/>
                </a:solidFill>
              </a:rPr>
              <a:t>专注服务</a:t>
            </a:r>
            <a:r>
              <a:rPr lang="en-US" altLang="zh-CN" sz="4000" i="1">
                <a:solidFill>
                  <a:srgbClr val="C4A386"/>
                </a:solidFill>
                <a:latin typeface="Bell MT" panose="02020503060305020303" charset="0"/>
                <a:cs typeface="Bell MT" panose="02020503060305020303" charset="0"/>
                <a:sym typeface="+mn-ea"/>
              </a:rPr>
              <a:t>culture</a:t>
            </a:r>
            <a:endParaRPr lang="en-US" altLang="zh-CN" sz="4000" i="1">
              <a:solidFill>
                <a:srgbClr val="C4A386"/>
              </a:solidFill>
              <a:latin typeface="Bell MT" panose="02020503060305020303" charset="0"/>
              <a:cs typeface="Bell MT" panose="02020503060305020303" charset="0"/>
            </a:endParaRPr>
          </a:p>
          <a:p>
            <a:pPr algn="ctr"/>
            <a:endParaRPr lang="zh-CN" altLang="en-US" sz="2800" i="1">
              <a:solidFill>
                <a:schemeClr val="bg1"/>
              </a:solidFill>
              <a:sym typeface="+mn-ea"/>
            </a:endParaRPr>
          </a:p>
          <a:p>
            <a:pPr algn="ctr">
              <a:lnSpc>
                <a:spcPct val="130000"/>
              </a:lnSpc>
            </a:pPr>
            <a:r>
              <a:rPr lang="zh-CN" altLang="en-US" sz="2800" i="1">
                <a:solidFill>
                  <a:srgbClr val="C4A386"/>
                </a:solidFill>
                <a:sym typeface="+mn-ea"/>
              </a:rPr>
              <a:t>服务好客户是好风景存在的唯一理由</a:t>
            </a:r>
            <a:endParaRPr lang="zh-CN" altLang="en-US" sz="2800" i="1">
              <a:solidFill>
                <a:srgbClr val="C4A386"/>
              </a:solidFill>
              <a:latin typeface="Impact" panose="020B0806030902050204" charset="0"/>
              <a:cs typeface="Impact" panose="020B0806030902050204" charset="0"/>
              <a:sym typeface="+mn-ea"/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9" name="图片 18" descr="67568567867867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-25400" y="-65405"/>
            <a:ext cx="19716750" cy="7264400"/>
          </a:xfrm>
          <a:prstGeom prst="rect">
            <a:avLst/>
          </a:prstGeom>
        </p:spPr>
      </p:pic>
      <p:sp>
        <p:nvSpPr>
          <p:cNvPr id="20" name="矩形 19"/>
          <p:cNvSpPr/>
          <p:nvPr userDrawn="1"/>
        </p:nvSpPr>
        <p:spPr>
          <a:xfrm>
            <a:off x="-635" y="-65405"/>
            <a:ext cx="19691350" cy="7264400"/>
          </a:xfrm>
          <a:prstGeom prst="rect">
            <a:avLst/>
          </a:prstGeom>
          <a:solidFill>
            <a:schemeClr val="tx1">
              <a:alpha val="72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 </a:t>
            </a:r>
            <a:endParaRPr lang="en-US" altLang="zh-CN"/>
          </a:p>
        </p:txBody>
      </p:sp>
      <p:grpSp>
        <p:nvGrpSpPr>
          <p:cNvPr id="6" name="组合 5"/>
          <p:cNvGrpSpPr/>
          <p:nvPr/>
        </p:nvGrpSpPr>
        <p:grpSpPr>
          <a:xfrm>
            <a:off x="5884228" y="3275330"/>
            <a:ext cx="7921625" cy="582930"/>
            <a:chOff x="7867" y="9773"/>
            <a:chExt cx="12475" cy="918"/>
          </a:xfrm>
        </p:grpSpPr>
        <p:sp>
          <p:nvSpPr>
            <p:cNvPr id="7" name="文本框 6"/>
            <p:cNvSpPr txBox="1"/>
            <p:nvPr/>
          </p:nvSpPr>
          <p:spPr>
            <a:xfrm>
              <a:off x="11204" y="9773"/>
              <a:ext cx="9139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/>
              <a:r>
                <a:rPr lang="en-US" altLang="zh-CN" sz="2400">
                  <a:solidFill>
                    <a:schemeClr val="bg1"/>
                  </a:solidFill>
                </a:rPr>
                <a:t> </a:t>
              </a:r>
              <a:r>
                <a:rPr lang="en-US" altLang="zh-CN" sz="3200">
                  <a:solidFill>
                    <a:schemeClr val="bg1"/>
                  </a:solidFill>
                </a:rPr>
                <a:t>/ </a:t>
              </a:r>
              <a:r>
                <a:rPr lang="zh-CN" altLang="en-US" sz="2400">
                  <a:solidFill>
                    <a:schemeClr val="bg1"/>
                  </a:solidFill>
                </a:rPr>
                <a:t>为中国亿万家庭提供健康舒适的家生活</a:t>
              </a:r>
              <a:endParaRPr lang="zh-CN" altLang="en-US" sz="2400">
                <a:solidFill>
                  <a:schemeClr val="bg1"/>
                </a:solidFill>
              </a:endParaRPr>
            </a:p>
          </p:txBody>
        </p:sp>
        <p:pic>
          <p:nvPicPr>
            <p:cNvPr id="5" name="图片 4" descr="标准logo白色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rcRect l="23083" t="84049" r="21876" b="6147"/>
            <a:stretch>
              <a:fillRect/>
            </a:stretch>
          </p:blipFill>
          <p:spPr>
            <a:xfrm>
              <a:off x="7867" y="9864"/>
              <a:ext cx="3903" cy="737"/>
            </a:xfrm>
            <a:prstGeom prst="rect">
              <a:avLst/>
            </a:prstGeom>
          </p:spPr>
        </p:pic>
      </p:grpSp>
      <p:sp>
        <p:nvSpPr>
          <p:cNvPr id="2" name="文本框 1"/>
          <p:cNvSpPr txBox="1"/>
          <p:nvPr/>
        </p:nvSpPr>
        <p:spPr>
          <a:xfrm>
            <a:off x="6381750" y="3941445"/>
            <a:ext cx="692658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3600" i="1">
                <a:solidFill>
                  <a:srgbClr val="C4A386"/>
                </a:solidFill>
                <a:latin typeface="Impact" panose="020B0806030902050204" charset="0"/>
                <a:cs typeface="Impact" panose="020B0806030902050204" charset="0"/>
                <a:sym typeface="+mn-ea"/>
              </a:rPr>
              <a:t>Thanks</a:t>
            </a:r>
            <a:endParaRPr lang="en-US" altLang="zh-CN" sz="3600" i="1">
              <a:solidFill>
                <a:srgbClr val="C4A386"/>
              </a:solidFill>
              <a:latin typeface="Impact" panose="020B0806030902050204" charset="0"/>
              <a:cs typeface="Impact" panose="020B0806030902050204" charset="0"/>
              <a:sym typeface="+mn-ea"/>
            </a:endParaRPr>
          </a:p>
        </p:txBody>
      </p:sp>
    </p:spTree>
    <p:custDataLst>
      <p:tags r:id="rId5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9" name="图片 18" descr="67568567867867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-25400" y="-65405"/>
            <a:ext cx="19716750" cy="7264400"/>
          </a:xfrm>
          <a:prstGeom prst="rect">
            <a:avLst/>
          </a:prstGeom>
        </p:spPr>
      </p:pic>
      <p:sp>
        <p:nvSpPr>
          <p:cNvPr id="20" name="矩形 19"/>
          <p:cNvSpPr/>
          <p:nvPr userDrawn="1"/>
        </p:nvSpPr>
        <p:spPr>
          <a:xfrm>
            <a:off x="-635" y="-65405"/>
            <a:ext cx="19691350" cy="7264400"/>
          </a:xfrm>
          <a:prstGeom prst="rect">
            <a:avLst/>
          </a:prstGeom>
          <a:solidFill>
            <a:schemeClr val="tx1">
              <a:alpha val="72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 </a:t>
            </a:r>
            <a:endParaRPr lang="en-US" altLang="zh-CN"/>
          </a:p>
        </p:txBody>
      </p:sp>
      <p:sp>
        <p:nvSpPr>
          <p:cNvPr id="7" name="文本框 6"/>
          <p:cNvSpPr txBox="1"/>
          <p:nvPr/>
        </p:nvSpPr>
        <p:spPr>
          <a:xfrm>
            <a:off x="2899410" y="2690178"/>
            <a:ext cx="13891260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sz="4000" b="1">
                <a:solidFill>
                  <a:schemeClr val="bg1"/>
                </a:solidFill>
              </a:rPr>
              <a:t>传承文化</a:t>
            </a:r>
            <a:r>
              <a:rPr lang="en-US" altLang="zh-CN" sz="4000" b="1" i="1">
                <a:solidFill>
                  <a:srgbClr val="C4A386"/>
                </a:solidFill>
                <a:latin typeface="宋体" panose="02010600030101010101" pitchFamily="2" charset="-122"/>
                <a:ea typeface="宋体" panose="02010600030101010101" pitchFamily="2" charset="-122"/>
                <a:cs typeface="Bell MT" panose="02020503060305020303" charset="0"/>
              </a:rPr>
              <a:t>culture</a:t>
            </a:r>
            <a:endParaRPr lang="en-US" altLang="zh-CN" sz="4000" b="1" i="1">
              <a:solidFill>
                <a:srgbClr val="C4A386"/>
              </a:solidFill>
              <a:latin typeface="宋体" panose="02010600030101010101" pitchFamily="2" charset="-122"/>
              <a:ea typeface="宋体" panose="02010600030101010101" pitchFamily="2" charset="-122"/>
              <a:cs typeface="Bell MT" panose="02020503060305020303" charset="0"/>
            </a:endParaRPr>
          </a:p>
          <a:p>
            <a:pPr algn="ctr"/>
            <a:endParaRPr lang="en-US" altLang="zh-CN" sz="4000" i="1">
              <a:solidFill>
                <a:schemeClr val="bg1"/>
              </a:solidFill>
              <a:latin typeface="Impact" panose="020B0806030902050204" charset="0"/>
              <a:cs typeface="Impact" panose="020B0806030902050204" charset="0"/>
            </a:endParaRPr>
          </a:p>
          <a:p>
            <a:pPr algn="ctr"/>
            <a:r>
              <a:rPr lang="zh-CN" altLang="en-US" sz="2800" i="1">
                <a:solidFill>
                  <a:srgbClr val="C4A386"/>
                </a:solidFill>
                <a:latin typeface="Impact" panose="020B0806030902050204" charset="0"/>
                <a:cs typeface="Impact" panose="020B0806030902050204" charset="0"/>
              </a:rPr>
              <a:t>我们始终认为，文化是企业生生不息的精神血脉，如同华夏五千年绵延不绝的根基</a:t>
            </a:r>
            <a:endParaRPr lang="zh-CN" altLang="en-US" sz="2800" i="1">
              <a:solidFill>
                <a:srgbClr val="C4A386"/>
              </a:solidFill>
              <a:latin typeface="Impact" panose="020B0806030902050204" charset="0"/>
              <a:cs typeface="Impact" panose="020B0806030902050204" charset="0"/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  <p:custDataLst>
      <p:tags r:id="rId2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  <p:custDataLst>
      <p:tags r:id="rId2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  <p:custDataLst>
      <p:tags r:id="rId2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  <p:custDataLst>
      <p:tags r:id="rId2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  <p:custDataLst>
      <p:tags r:id="rId2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10.xml><?xml version="1.0" encoding="utf-8"?>
<p:tagLst xmlns:p="http://schemas.openxmlformats.org/presentationml/2006/main">
  <p:tag name="KSO_WM_DIAGRAM_VIRTUALLY_FRAME" val="{&quot;height&quot;:128.8,&quot;left&quot;:267.07503937007874,&quot;top&quot;:306.2,&quot;width&quot;:1016.25}"/>
</p:tagLst>
</file>

<file path=ppt/tags/tag11.xml><?xml version="1.0" encoding="utf-8"?>
<p:tagLst xmlns:p="http://schemas.openxmlformats.org/presentationml/2006/main">
  <p:tag name="KSO_WM_DIAGRAM_VIRTUALLY_FRAME" val="{&quot;height&quot;:128.85,&quot;left&quot;:267.07503937007874,&quot;top&quot;:306.2,&quot;width&quot;:1016.25}"/>
</p:tagLst>
</file>

<file path=ppt/tags/tag12.xml><?xml version="1.0" encoding="utf-8"?>
<p:tagLst xmlns:p="http://schemas.openxmlformats.org/presentationml/2006/main">
  <p:tag name="KSO_WM_DIAGRAM_VIRTUALLY_FRAME" val="{&quot;height&quot;:128.85,&quot;left&quot;:267.07503937007874,&quot;top&quot;:306.2,&quot;width&quot;:1016.25}"/>
</p:tagLst>
</file>

<file path=ppt/tags/tag13.xml><?xml version="1.0" encoding="utf-8"?>
<p:tagLst xmlns:p="http://schemas.openxmlformats.org/presentationml/2006/main">
  <p:tag name="KSO_WM_DIAGRAM_VIRTUALLY_FRAME" val="{&quot;height&quot;:128.85,&quot;left&quot;:267.07503937007874,&quot;top&quot;:306.2,&quot;width&quot;:1016.25}"/>
</p:tagLst>
</file>

<file path=ppt/tags/tag14.xml><?xml version="1.0" encoding="utf-8"?>
<p:tagLst xmlns:p="http://schemas.openxmlformats.org/presentationml/2006/main">
  <p:tag name="KSO_WM_DIAGRAM_VIRTUALLY_FRAME" val="{&quot;height&quot;:128.85,&quot;left&quot;:267.07503937007874,&quot;top&quot;:306.2,&quot;width&quot;:1016.25}"/>
</p:tagLst>
</file>

<file path=ppt/tags/tag15.xml><?xml version="1.0" encoding="utf-8"?>
<p:tagLst xmlns:p="http://schemas.openxmlformats.org/presentationml/2006/main">
  <p:tag name="KSO_WM_DIAGRAM_VIRTUALLY_FRAME" val="{&quot;height&quot;:128.85,&quot;left&quot;:267.07503937007874,&quot;top&quot;:306.2,&quot;width&quot;:1016.25}"/>
</p:tagLst>
</file>

<file path=ppt/tags/tag16.xml><?xml version="1.0" encoding="utf-8"?>
<p:tagLst xmlns:p="http://schemas.openxmlformats.org/presentationml/2006/main">
  <p:tag name="KSO_WM_DIAGRAM_VIRTUALLY_FRAME" val="{&quot;height&quot;:128.85,&quot;left&quot;:267.07503937007874,&quot;top&quot;:306.2,&quot;width&quot;:1016.25}"/>
</p:tagLst>
</file>

<file path=ppt/tags/tag17.xml><?xml version="1.0" encoding="utf-8"?>
<p:tagLst xmlns:p="http://schemas.openxmlformats.org/presentationml/2006/main">
  <p:tag name="KSO_WM_DIAGRAM_VIRTUALLY_FRAME" val="{&quot;height&quot;:128.85,&quot;left&quot;:267.07503937007874,&quot;top&quot;:306.2,&quot;width&quot;:1016.25}"/>
</p:tagLst>
</file>

<file path=ppt/tags/tag18.xml><?xml version="1.0" encoding="utf-8"?>
<p:tagLst xmlns:p="http://schemas.openxmlformats.org/presentationml/2006/main">
  <p:tag name="KSO_WM_DIAGRAM_VIRTUALLY_FRAME" val="{&quot;height&quot;:128.85,&quot;left&quot;:267.07503937007874,&quot;top&quot;:306.2,&quot;width&quot;:1016.25}"/>
</p:tagLst>
</file>

<file path=ppt/tags/tag19.xml><?xml version="1.0" encoding="utf-8"?>
<p:tagLst xmlns:p="http://schemas.openxmlformats.org/presentationml/2006/main">
  <p:tag name="KSO_WM_DIAGRAM_VIRTUALLY_FRAME" val="{&quot;height&quot;:128.85,&quot;left&quot;:267.07503937007874,&quot;top&quot;:306.2,&quot;width&quot;:1016.25}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20.xml><?xml version="1.0" encoding="utf-8"?>
<p:tagLst xmlns:p="http://schemas.openxmlformats.org/presentationml/2006/main">
  <p:tag name="KSO_WM_DIAGRAM_VIRTUALLY_FRAME" val="{&quot;height&quot;:128.85,&quot;left&quot;:267.07503937007874,&quot;top&quot;:306.2,&quot;width&quot;:1016.25}"/>
</p:tagLst>
</file>

<file path=ppt/tags/tag21.xml><?xml version="1.0" encoding="utf-8"?>
<p:tagLst xmlns:p="http://schemas.openxmlformats.org/presentationml/2006/main">
  <p:tag name="KSO_WM_DIAGRAM_VIRTUALLY_FRAME" val="{&quot;height&quot;:128.85,&quot;left&quot;:267.07503937007874,&quot;top&quot;:306.2,&quot;width&quot;:1016.25}"/>
</p:tagLst>
</file>

<file path=ppt/tags/tag22.xml><?xml version="1.0" encoding="utf-8"?>
<p:tagLst xmlns:p="http://schemas.openxmlformats.org/presentationml/2006/main">
  <p:tag name="KSO_WM_DIAGRAM_VIRTUALLY_FRAME" val="{&quot;height&quot;:128.85,&quot;left&quot;:267.07503937007874,&quot;top&quot;:306.2,&quot;width&quot;:1016.25}"/>
</p:tagLst>
</file>

<file path=ppt/tags/tag23.xml><?xml version="1.0" encoding="utf-8"?>
<p:tagLst xmlns:p="http://schemas.openxmlformats.org/presentationml/2006/main">
  <p:tag name="KSO_WM_DIAGRAM_VIRTUALLY_FRAME" val="{&quot;height&quot;:128.85,&quot;left&quot;:267.07503937007874,&quot;top&quot;:306.2,&quot;width&quot;:1016.25}"/>
</p:tagLst>
</file>

<file path=ppt/tags/tag24.xml><?xml version="1.0" encoding="utf-8"?>
<p:tagLst xmlns:p="http://schemas.openxmlformats.org/presentationml/2006/main">
  <p:tag name="KSO_WM_DIAGRAM_VIRTUALLY_FRAME" val="{&quot;height&quot;:128.85,&quot;left&quot;:267.07503937007874,&quot;top&quot;:306.2,&quot;width&quot;:1016.25}"/>
</p:tagLst>
</file>

<file path=ppt/tags/tag25.xml><?xml version="1.0" encoding="utf-8"?>
<p:tagLst xmlns:p="http://schemas.openxmlformats.org/presentationml/2006/main">
  <p:tag name="KSO_WM_DIAGRAM_VIRTUALLY_FRAME" val="{&quot;height&quot;:128.85,&quot;left&quot;:267.07503937007874,&quot;top&quot;:306.2,&quot;width&quot;:1016.25}"/>
</p:tagLst>
</file>

<file path=ppt/tags/tag26.xml><?xml version="1.0" encoding="utf-8"?>
<p:tagLst xmlns:p="http://schemas.openxmlformats.org/presentationml/2006/main">
  <p:tag name="KSO_WM_DIAGRAM_VIRTUALLY_FRAME" val="{&quot;height&quot;:128.85,&quot;left&quot;:267.07503937007874,&quot;top&quot;:306.2,&quot;width&quot;:1016.25}"/>
</p:tagLst>
</file>

<file path=ppt/tags/tag27.xml><?xml version="1.0" encoding="utf-8"?>
<p:tagLst xmlns:p="http://schemas.openxmlformats.org/presentationml/2006/main">
  <p:tag name="KSO_WM_DIAGRAM_VIRTUALLY_FRAME" val="{&quot;height&quot;:128.85,&quot;left&quot;:267.07503937007874,&quot;top&quot;:306.2,&quot;width&quot;:1016.25}"/>
</p:tagLst>
</file>

<file path=ppt/tags/tag28.xml><?xml version="1.0" encoding="utf-8"?>
<p:tagLst xmlns:p="http://schemas.openxmlformats.org/presentationml/2006/main">
  <p:tag name="KSO_WM_DIAGRAM_VIRTUALLY_FRAME" val="{&quot;height&quot;:128.85,&quot;left&quot;:267.07503937007874,&quot;top&quot;:306.2,&quot;width&quot;:1016.25}"/>
</p:tagLst>
</file>

<file path=ppt/tags/tag2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picid" val="{3c6f1f8c-f663-4ac2-b65e-65323f849491}"/>
</p:tagLst>
</file>

<file path=ppt/tags/tag3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32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33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34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35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36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37.xml><?xml version="1.0" encoding="utf-8"?>
<p:tagLst xmlns:p="http://schemas.openxmlformats.org/presentationml/2006/main">
  <p:tag name="KSO_WM_BEAUTIFY_FLAG" val=""/>
  <p:tag name="picid" val="{0d60f1ce-311c-4c11-b965-5cfc9b0c3295}"/>
</p:tagLst>
</file>

<file path=ppt/tags/tag38.xml><?xml version="1.0" encoding="utf-8"?>
<p:tagLst xmlns:p="http://schemas.openxmlformats.org/presentationml/2006/main">
  <p:tag name="KSO_WM_BEAUTIFY_FLAG" val=""/>
  <p:tag name="picid" val="{6f172a2c-8ea4-4c97-831a-7a91500e8c36}"/>
</p:tagLst>
</file>

<file path=ppt/tags/tag39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BEAUTIFY_FLAG" val=""/>
  <p:tag name="picid" val="{4e47584b-b422-4335-a6f3-d1611d4b0616}"/>
</p:tagLst>
</file>

<file path=ppt/tags/tag41.xml><?xml version="1.0" encoding="utf-8"?>
<p:tagLst xmlns:p="http://schemas.openxmlformats.org/presentationml/2006/main">
  <p:tag name="KSO_WM_BEAUTIFY_FLAG" val=""/>
  <p:tag name="picid" val="{c2cb3c76-6d7c-4686-976e-510021a2cc8c}"/>
</p:tagLst>
</file>

<file path=ppt/tags/tag42.xml><?xml version="1.0" encoding="utf-8"?>
<p:tagLst xmlns:p="http://schemas.openxmlformats.org/presentationml/2006/main">
  <p:tag name="KSO_WM_BEAUTIFY_FLAG" val=""/>
  <p:tag name="KSO_WM_DIAGRAM_VIRTUALLY_FRAME" val="{&quot;height&quot;:388.3,&quot;left&quot;:89.65,&quot;top&quot;:133.6,&quot;width&quot;:766.55}"/>
  <p:tag name="picid" val="{e809bb6e-5189-4797-8b84-360d8b8eef82}"/>
</p:tagLst>
</file>

<file path=ppt/tags/tag43.xml><?xml version="1.0" encoding="utf-8"?>
<p:tagLst xmlns:p="http://schemas.openxmlformats.org/presentationml/2006/main">
  <p:tag name="KSO_WM_DIAGRAM_VIRTUALLY_FRAME" val="{&quot;height&quot;:388.3,&quot;left&quot;:89.65,&quot;top&quot;:133.6,&quot;width&quot;:766.55}"/>
  <p:tag name="picid" val="{68012f9d-cc2d-429c-ac6d-e8b20a863e8e}"/>
</p:tagLst>
</file>

<file path=ppt/tags/tag44.xml><?xml version="1.0" encoding="utf-8"?>
<p:tagLst xmlns:p="http://schemas.openxmlformats.org/presentationml/2006/main">
  <p:tag name="picid" val="{6b733a4e-f81f-4d6a-98b5-19916799f5a1}"/>
</p:tagLst>
</file>

<file path=ppt/tags/tag45.xml><?xml version="1.0" encoding="utf-8"?>
<p:tagLst xmlns:p="http://schemas.openxmlformats.org/presentationml/2006/main">
  <p:tag name="picid" val="{b3798b05-2b2c-4d10-a9ef-29467657309d}"/>
</p:tagLst>
</file>

<file path=ppt/tags/tag46.xml><?xml version="1.0" encoding="utf-8"?>
<p:tagLst xmlns:p="http://schemas.openxmlformats.org/presentationml/2006/main">
  <p:tag name="picid" val="{5137da9a-e584-46fc-950a-e33a46db07ae}"/>
</p:tagLst>
</file>

<file path=ppt/tags/tag4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48.xml><?xml version="1.0" encoding="utf-8"?>
<p:tagLst xmlns:p="http://schemas.openxmlformats.org/presentationml/2006/main">
  <p:tag name="picid" val="{3c6f1f8c-f663-4ac2-b65e-65323f849491}"/>
</p:tagLst>
</file>

<file path=ppt/tags/tag4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51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52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53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54.xml><?xml version="1.0" encoding="utf-8"?>
<p:tagLst xmlns:p="http://schemas.openxmlformats.org/presentationml/2006/main">
  <p:tag name="picid" val="{3c6f1f8c-f663-4ac2-b65e-65323f849491}"/>
</p:tagLst>
</file>

<file path=ppt/tags/tag5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56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57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58.xml><?xml version="1.0" encoding="utf-8"?>
<p:tagLst xmlns:p="http://schemas.openxmlformats.org/presentationml/2006/main">
  <p:tag name="picid" val="{3c6f1f8c-f663-4ac2-b65e-65323f849491}"/>
</p:tagLst>
</file>

<file path=ppt/tags/tag5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6.xml><?xml version="1.0" encoding="utf-8"?>
<p:tagLst xmlns:p="http://schemas.openxmlformats.org/presentationml/2006/main">
  <p:tag name="picid" val="{3c6f1f8c-f663-4ac2-b65e-65323f849491}"/>
</p:tagLst>
</file>

<file path=ppt/tags/tag60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1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2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3.xml><?xml version="1.0" encoding="utf-8"?>
<p:tagLst xmlns:p="http://schemas.openxmlformats.org/presentationml/2006/main">
  <p:tag name="picid" val="{3c6f1f8c-f663-4ac2-b65e-65323f849491}"/>
</p:tagLst>
</file>

<file path=ppt/tags/tag6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65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6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7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8.xml><?xml version="1.0" encoding="utf-8"?>
<p:tagLst xmlns:p="http://schemas.openxmlformats.org/presentationml/2006/main">
  <p:tag name="picid" val="{3c6f1f8c-f663-4ac2-b65e-65323f849491}"/>
</p:tagLst>
</file>

<file path=ppt/tags/tag6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0.xml><?xml version="1.0" encoding="utf-8"?>
<p:tagLst xmlns:p="http://schemas.openxmlformats.org/presentationml/2006/main">
  <p:tag name="picid" val="{3c6f1f8c-f663-4ac2-b65e-65323f849491}"/>
</p:tagLst>
</file>

<file path=ppt/tags/tag71.xml><?xml version="1.0" encoding="utf-8"?>
<p:tagLst xmlns:p="http://schemas.openxmlformats.org/presentationml/2006/main">
  <p:tag name="picid" val="{7e83b66e-dbcb-4355-92cf-21a4d2500ed7}"/>
</p:tagLst>
</file>

<file path=ppt/tags/tag7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3.xml><?xml version="1.0" encoding="utf-8"?>
<p:tagLst xmlns:p="http://schemas.openxmlformats.org/presentationml/2006/main">
  <p:tag name="commondata" val="eyJoZGlkIjoiNTliMTg3YWE5YzJmZDg4YjJjMjZmMmYyNzQ1ZTlhODgifQ=="/>
</p:tagLst>
</file>

<file path=ppt/tags/tag8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9.xml><?xml version="1.0" encoding="utf-8"?>
<p:tagLst xmlns:p="http://schemas.openxmlformats.org/presentationml/2006/main">
  <p:tag name="picid" val="{3c6f1f8c-f663-4ac2-b65e-65323f849491}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531</Words>
  <Application>WPS 演示</Application>
  <PresentationFormat>宽屏</PresentationFormat>
  <Paragraphs>86</Paragraphs>
  <Slides>33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44" baseType="lpstr">
      <vt:lpstr>Arial</vt:lpstr>
      <vt:lpstr>宋体</vt:lpstr>
      <vt:lpstr>Wingdings</vt:lpstr>
      <vt:lpstr>微软雅黑</vt:lpstr>
      <vt:lpstr>Wingdings</vt:lpstr>
      <vt:lpstr>Bell MT</vt:lpstr>
      <vt:lpstr>DejaVu Math TeX Gyre</vt:lpstr>
      <vt:lpstr>Impact</vt:lpstr>
      <vt:lpstr>Arial Unicode MS</vt:lpstr>
      <vt:lpstr>Calibri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侯孟林</cp:lastModifiedBy>
  <cp:revision>174</cp:revision>
  <dcterms:created xsi:type="dcterms:W3CDTF">2019-06-19T02:08:00Z</dcterms:created>
  <dcterms:modified xsi:type="dcterms:W3CDTF">2026-02-27T06:51:36Z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2052-12.1.0.24657</vt:lpwstr>
  </property>
  <property fmtid="{D5CDD505-2E9C-101B-9397-08002B2CF9AE}" pid="3" name="ICV">
    <vt:lpwstr>A0F743E8A5874E21A246EE93F3AF9607_13</vt:lpwstr>
  </property>
</Properties>
</file>